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F3FC13-EA3E-4AFD-A1C3-CDE31292E3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D59484-732F-4BC9-A6B7-D6E9AC849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BC927B-FEE3-4707-8D7F-F8B1764D8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35BA4-BE0A-42EE-A875-0CE9DED61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73855F-8D1C-4F43-9301-8CB2F3321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450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1F90F9-D24E-421E-A056-3435D77EF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166671E-BE18-4B23-B73B-7F825A230B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EE0A90-79C5-4250-B77F-EFBD6F310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E7D655-B63B-4F57-9FB8-10AB6408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40197D-A7DE-40EF-BAC8-067CE42CD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84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6E6B22E-E30A-4C85-9234-AA57EFDE1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43B77F6-B3ED-4F18-802A-829D545C5A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20C29C-AC87-44D8-B7F2-A7EC80BD6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DC7792-5C06-479A-8F54-213FF884C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C68534-2A5E-4DE2-962B-D7932611E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9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DB4C5A-542E-4DC9-A096-A48A1917B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FE4F26-2576-4AAF-922B-BD9A97C1B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830A55-9D24-4C2A-A539-A3D8E3FAA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885F5C-6993-4BBE-9539-D3D7339D6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BB0F20-8523-47B9-A7F1-782779370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98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9B4D7-7B1C-40A9-8E2D-0AF1EACE9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111547-A586-43F8-B8B8-13D0FEF1B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B07C44-EE25-4433-8115-116F3219E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CE1C3D-2DAD-4035-BE77-F18C2AB60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FAE5C0-4B4A-4625-8D07-116A14299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60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D85773-B5AE-4903-961E-2025E43CA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CB9F83-21CB-459C-968D-0D9536E3F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92EF32-F6DB-4D3A-B351-AEAE7E78A9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9715EB-BA0E-4081-BB6F-FF567C434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6D6282-89AF-4234-BD53-21BA9838D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A5D8D3-C19A-4C2F-B1D3-09A84B5FB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943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6C8CF2-0258-4E86-8E8E-B2E18B3E7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5FC87F-4337-44A4-9FB0-1678C5BD1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0F56329-EE48-4609-BB6A-9E446E4BE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71F4574-488B-4464-9345-0C59C89013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FB4A272-EB86-421C-B13A-233020F24D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A202833-4A8B-4A8C-B72E-C79142A5B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10DDD70-698E-4BCE-9760-BC96EFD60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E42C60A-CEDC-4E5C-B2FF-A7C48ECA2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1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BE820F-B29A-4C51-8BEF-73C76D807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C2B191D-8685-4874-A21A-E63C81144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73C331C-0289-4F95-957A-50ADF7759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3A65E0-F5B3-4DFA-BAE3-6A21EA282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89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238FD18-B530-427B-AB3B-137A3FE3E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CE0C175-173C-4AEF-992E-CA52260E2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EF88738-7637-4401-936A-E6EA0A6F0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F5F2BB-FAE7-41CB-B723-691842478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213DA6-7074-491C-B6A1-71D5CE976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8DB81F-1B7E-429D-A662-BF098C5ACD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520B9B2-959A-42B8-9413-5D8D79994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D2E90B-C886-48AA-A1E3-C2BDF87C3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BF62397-E753-4AC1-99F8-FCA65AC63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44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FA14BA-BD4A-4BC9-8346-44081A4A1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E08304D-EBCE-423C-A9B5-4B654B4619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DAAED2E-60AC-4F51-A825-8C5C24442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BFB33AF-2A7D-4364-A918-D3EA26257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B4B1AD-53D2-4DC8-B418-90FC0390B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1D6AB9-2C1F-4E3E-92B8-7A8770BE2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1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0C3FC8-0D05-44F9-BDD6-7BFBE0906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B307D0-9C12-4C25-B965-FF71E5500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6B54B8-D634-4CD3-82C3-CE3C14BE35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171C10-B96A-4B61-8F14-929C523304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E4CC84-3E02-4710-8979-50DB8BDBA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4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www.genisysindia.com/images/Background-Picture-with-Logo.png">
            <a:extLst>
              <a:ext uri="{FF2B5EF4-FFF2-40B4-BE49-F238E27FC236}">
                <a16:creationId xmlns:a16="http://schemas.microsoft.com/office/drawing/2014/main" id="{283F4BA8-5027-4081-B8BB-65A4B2D949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67DEC71-1FB5-4236-ADCF-4277625151CF}"/>
              </a:ext>
            </a:extLst>
          </p:cNvPr>
          <p:cNvSpPr/>
          <p:nvPr/>
        </p:nvSpPr>
        <p:spPr>
          <a:xfrm>
            <a:off x="3392556" y="377184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ПАНЕЛЬНАЯ ДИСКУССИЯ</a:t>
            </a:r>
            <a:endParaRPr lang="ru-RU" sz="24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Энергоэффективность городской среды: интеллектуальные решения для цифровой трансформации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5333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Меньшикова</dc:creator>
  <cp:lastModifiedBy>Анастасия Меньшикова</cp:lastModifiedBy>
  <cp:revision>3</cp:revision>
  <dcterms:created xsi:type="dcterms:W3CDTF">2019-11-13T18:46:11Z</dcterms:created>
  <dcterms:modified xsi:type="dcterms:W3CDTF">2019-11-14T03:56:54Z</dcterms:modified>
</cp:coreProperties>
</file>