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0" r:id="rId3"/>
    <p:sldId id="275" r:id="rId4"/>
    <p:sldId id="278" r:id="rId5"/>
    <p:sldId id="274" r:id="rId6"/>
    <p:sldId id="267" r:id="rId7"/>
    <p:sldId id="271" r:id="rId8"/>
    <p:sldId id="277" r:id="rId9"/>
    <p:sldId id="272" r:id="rId10"/>
    <p:sldId id="270" r:id="rId11"/>
    <p:sldId id="281" r:id="rId12"/>
    <p:sldId id="273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2" autoAdjust="0"/>
    <p:restoredTop sz="94556" autoAdjust="0"/>
  </p:normalViewPr>
  <p:slideViewPr>
    <p:cSldViewPr>
      <p:cViewPr>
        <p:scale>
          <a:sx n="100" d="100"/>
          <a:sy n="100" d="100"/>
        </p:scale>
        <p:origin x="-219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AE4D-376B-4DB4-BA1E-2D62F64C469F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31E8B-0810-4053-B38E-32AE01482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7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1E8B-0810-4053-B38E-32AE014828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5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1E8B-0810-4053-B38E-32AE014828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5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3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7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0" descr="M:\GaliullinEZ\Документы\Для Мирсияпова\Презентация к встрече делегации\Для презентации\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3" y="3696847"/>
            <a:ext cx="9182723" cy="318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:\GaliullinEZ\Документы\Для Мирсияпова\Презентация к встрече делегации\Для презентации\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32" y="734616"/>
            <a:ext cx="9230344" cy="41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4" y="6237312"/>
            <a:ext cx="2274520" cy="293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49832" y="-27384"/>
            <a:ext cx="9230344" cy="762000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M:\GaliullinEZ\Документы\Для Мирсияпова\Презентация к встрече делегации\Для презентации\or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944216" cy="7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9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M:\GaliullinEZ\Документы\Для Мирсияпова\Презентация к встрече делегации\Для презентации\gs3@2x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14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7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2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8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72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3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82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03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4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1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3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9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8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4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1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9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2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6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1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8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0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726E-ED3B-43F9-AB82-CAFAAD35E54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AB5C0-0C76-49BF-A1EC-EE349BE7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9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1AAA-38DA-4E0D-996C-46024885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ABFA-FF8D-439C-9523-02FFB64D1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M:\GaliullinEZ\Документы\Для Мирсияпова\Презентация к встрече делегации\Для презентации\gs3@2x-5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14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2274520" cy="2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17108"/>
            <a:ext cx="8568952" cy="18722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Система сбора и обработки данных </a:t>
            </a:r>
            <a:b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с приборов учета</a:t>
            </a:r>
          </a:p>
        </p:txBody>
      </p:sp>
      <p:sp>
        <p:nvSpPr>
          <p:cNvPr id="4" name="Подзаголовок 8"/>
          <p:cNvSpPr txBox="1">
            <a:spLocks/>
          </p:cNvSpPr>
          <p:nvPr/>
        </p:nvSpPr>
        <p:spPr>
          <a:xfrm>
            <a:off x="395536" y="4039948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prstClr val="white"/>
                </a:solidFill>
              </a:rPr>
              <a:t>Web</a:t>
            </a:r>
            <a:r>
              <a:rPr lang="ru-RU" dirty="0">
                <a:solidFill>
                  <a:prstClr val="white"/>
                </a:solidFill>
              </a:rPr>
              <a:t>-сервис по автоматизированной обработке данных </a:t>
            </a:r>
            <a:r>
              <a:rPr lang="ru-RU" dirty="0" smtClean="0">
                <a:solidFill>
                  <a:prstClr val="white"/>
                </a:solidFill>
              </a:rPr>
              <a:t>с </a:t>
            </a:r>
            <a:r>
              <a:rPr lang="ru-RU" dirty="0">
                <a:solidFill>
                  <a:prstClr val="white"/>
                </a:solidFill>
              </a:rPr>
              <a:t>приборов коммерческого учета тепла</a:t>
            </a:r>
          </a:p>
        </p:txBody>
      </p:sp>
    </p:spTree>
    <p:extLst>
      <p:ext uri="{BB962C8B-B14F-4D97-AF65-F5344CB8AC3E}">
        <p14:creationId xmlns:p14="http://schemas.microsoft.com/office/powerpoint/2010/main" val="798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2" y="12687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неисключительной лицензии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9552" y="74002"/>
            <a:ext cx="6890720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Автоматизация процессов сбора и обработки показаний приборов учета тепловой энергии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34702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/>
              <a:t>Стоимость неисключительной лицензии </a:t>
            </a:r>
            <a:r>
              <a:rPr lang="ru-RU" dirty="0" smtClean="0"/>
              <a:t>(20 </a:t>
            </a:r>
            <a:r>
              <a:rPr lang="ru-RU" dirty="0"/>
              <a:t>пользователей) на программный комплекс «</a:t>
            </a:r>
            <a:r>
              <a:rPr lang="en-US" dirty="0"/>
              <a:t>TATAISENERGO energy SSDPU</a:t>
            </a:r>
            <a:r>
              <a:rPr lang="ru-RU" dirty="0"/>
              <a:t>» составит 2 870 000,00 (Два миллиона восемьсот семьдесят тысяч) рублей 00 копеек, НДС не облагается в соответствии со ст.149 НК РФ</a:t>
            </a:r>
            <a:r>
              <a:rPr lang="ru-RU" dirty="0" smtClean="0"/>
              <a:t>.</a:t>
            </a:r>
          </a:p>
          <a:p>
            <a:pPr indent="457200"/>
            <a:endParaRPr lang="ru-RU" dirty="0"/>
          </a:p>
          <a:p>
            <a:pPr indent="457200"/>
            <a:r>
              <a:rPr lang="ru-RU" dirty="0"/>
              <a:t>Стоимость внедрения программного комплекса «</a:t>
            </a:r>
            <a:r>
              <a:rPr lang="en-US" dirty="0"/>
              <a:t>TATAISENERGO energy SSDPU</a:t>
            </a:r>
            <a:r>
              <a:rPr lang="ru-RU" dirty="0"/>
              <a:t>» во многом зависит от особенностей интеграции с программными продуктами Заказчика и </a:t>
            </a:r>
            <a:r>
              <a:rPr lang="ru-RU" dirty="0" smtClean="0"/>
              <a:t>рассчитывается </a:t>
            </a:r>
            <a:r>
              <a:rPr lang="ru-RU" dirty="0"/>
              <a:t>индивидуально. </a:t>
            </a:r>
          </a:p>
        </p:txBody>
      </p:sp>
    </p:spTree>
    <p:extLst>
      <p:ext uri="{BB962C8B-B14F-4D97-AF65-F5344CB8AC3E}">
        <p14:creationId xmlns:p14="http://schemas.microsoft.com/office/powerpoint/2010/main" val="5034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0"/>
          <a:stretch/>
        </p:blipFill>
        <p:spPr>
          <a:xfrm>
            <a:off x="3419872" y="2852936"/>
            <a:ext cx="5724128" cy="270132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22317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916832"/>
            <a:ext cx="6408712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</a:t>
            </a:r>
            <a:r>
              <a:rPr lang="ru-RU" sz="1400" dirty="0" err="1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ТатАИСЭнерго</a:t>
            </a:r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420021, Республика Татарстан, </a:t>
            </a:r>
            <a:r>
              <a:rPr lang="ru-RU" sz="1400" dirty="0" err="1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г.Казань</a:t>
            </a:r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ул. </a:t>
            </a:r>
            <a:r>
              <a:rPr lang="ru-RU" sz="1400" dirty="0" err="1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М.Салимжанова</a:t>
            </a:r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</a:t>
            </a:r>
          </a:p>
          <a:p>
            <a:endParaRPr lang="ru-RU" sz="1400" dirty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400" dirty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 smtClean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Клиентский отдел</a:t>
            </a:r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(843) </a:t>
            </a:r>
            <a:r>
              <a:rPr lang="ru-RU" sz="1400" dirty="0" smtClean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291-81-06</a:t>
            </a:r>
            <a:endParaRPr lang="ru-RU" sz="1400" dirty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u="sng" dirty="0" err="1" smtClean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NabievRF</a:t>
            </a:r>
            <a:r>
              <a:rPr lang="ru-RU" sz="1400" u="sng" dirty="0" smtClean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@tataisenergo.ru</a:t>
            </a:r>
            <a:endParaRPr lang="ru-RU" sz="1400" u="sng" dirty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dirty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dirty="0" smtClean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dirty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ru-RU" dirty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 smtClean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техническим вопросам:</a:t>
            </a:r>
            <a:endParaRPr lang="ru-RU" sz="1400" dirty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(843) 291-81-71</a:t>
            </a:r>
          </a:p>
          <a:p>
            <a:r>
              <a:rPr lang="en-US" sz="1400" u="sng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makletsovva@tataisenergo.ru</a:t>
            </a:r>
            <a:endParaRPr lang="ru-RU" sz="1400" u="sng" dirty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552" y="74002"/>
            <a:ext cx="6890720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Автоматизация процессов сбора и обработки показаний приборов учета тепловой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4733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Прямоугольник 146"/>
          <p:cNvSpPr/>
          <p:nvPr/>
        </p:nvSpPr>
        <p:spPr>
          <a:xfrm>
            <a:off x="0" y="799407"/>
            <a:ext cx="9144000" cy="5581921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8" name="Группа 147"/>
          <p:cNvGrpSpPr/>
          <p:nvPr/>
        </p:nvGrpSpPr>
        <p:grpSpPr>
          <a:xfrm>
            <a:off x="7406836" y="4877037"/>
            <a:ext cx="1459204" cy="1518323"/>
            <a:chOff x="7167822" y="4528511"/>
            <a:chExt cx="1459204" cy="1518323"/>
          </a:xfrm>
        </p:grpSpPr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540" y="4528511"/>
              <a:ext cx="575768" cy="11620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0" name="TextBox 149"/>
            <p:cNvSpPr txBox="1"/>
            <p:nvPr/>
          </p:nvSpPr>
          <p:spPr>
            <a:xfrm>
              <a:off x="7167822" y="5708280"/>
              <a:ext cx="1459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Потребитель</a:t>
              </a: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226675" y="1066248"/>
            <a:ext cx="8618741" cy="5217245"/>
            <a:chOff x="226675" y="1066248"/>
            <a:chExt cx="8618741" cy="5217245"/>
          </a:xfrm>
        </p:grpSpPr>
        <p:cxnSp>
          <p:nvCxnSpPr>
            <p:cNvPr id="152" name="Прямая со стрелкой 151"/>
            <p:cNvCxnSpPr>
              <a:stCxn id="161" idx="3"/>
            </p:cNvCxnSpPr>
            <p:nvPr/>
          </p:nvCxnSpPr>
          <p:spPr>
            <a:xfrm flipV="1">
              <a:off x="5220072" y="5352741"/>
              <a:ext cx="2448272" cy="2897"/>
            </a:xfrm>
            <a:prstGeom prst="straightConnector1">
              <a:avLst/>
            </a:prstGeom>
            <a:ln w="38100">
              <a:miter lim="800000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/>
            <p:cNvCxnSpPr/>
            <p:nvPr/>
          </p:nvCxnSpPr>
          <p:spPr>
            <a:xfrm flipH="1">
              <a:off x="2818963" y="3408043"/>
              <a:ext cx="747284" cy="1237"/>
            </a:xfrm>
            <a:prstGeom prst="straightConnector1">
              <a:avLst/>
            </a:prstGeom>
            <a:ln w="38100">
              <a:miter lim="800000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 стрелкой 153"/>
            <p:cNvCxnSpPr>
              <a:endCxn id="175" idx="3"/>
            </p:cNvCxnSpPr>
            <p:nvPr/>
          </p:nvCxnSpPr>
          <p:spPr>
            <a:xfrm flipH="1">
              <a:off x="4184756" y="3427232"/>
              <a:ext cx="747284" cy="1237"/>
            </a:xfrm>
            <a:prstGeom prst="straightConnector1">
              <a:avLst/>
            </a:prstGeom>
            <a:ln w="38100">
              <a:miter lim="800000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/>
            <p:nvPr/>
          </p:nvCxnSpPr>
          <p:spPr>
            <a:xfrm>
              <a:off x="5868144" y="1484619"/>
              <a:ext cx="929360" cy="165"/>
            </a:xfrm>
            <a:prstGeom prst="straightConnector1">
              <a:avLst/>
            </a:prstGeom>
            <a:ln w="38100">
              <a:miter lim="800000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Скругленный прямоугольник 155"/>
            <p:cNvSpPr/>
            <p:nvPr/>
          </p:nvSpPr>
          <p:spPr>
            <a:xfrm>
              <a:off x="6797504" y="1067908"/>
              <a:ext cx="2047912" cy="900714"/>
            </a:xfrm>
            <a:prstGeom prst="roundRect">
              <a:avLst>
                <a:gd name="adj" fmla="val 9924"/>
              </a:avLst>
            </a:prstGeom>
            <a:solidFill>
              <a:srgbClr val="FFC000">
                <a:alpha val="80000"/>
              </a:srgbClr>
            </a:solidFill>
            <a:ln w="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Формирование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ведомости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потребления</a:t>
              </a:r>
            </a:p>
          </p:txBody>
        </p:sp>
        <p:grpSp>
          <p:nvGrpSpPr>
            <p:cNvPr id="157" name="Группа 156"/>
            <p:cNvGrpSpPr/>
            <p:nvPr/>
          </p:nvGrpSpPr>
          <p:grpSpPr>
            <a:xfrm>
              <a:off x="323528" y="1196939"/>
              <a:ext cx="1397627" cy="1124380"/>
              <a:chOff x="548964" y="1592668"/>
              <a:chExt cx="1397627" cy="1124380"/>
            </a:xfrm>
          </p:grpSpPr>
          <p:pic>
            <p:nvPicPr>
              <p:cNvPr id="181" name="Рисунок 18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290" y="1592668"/>
                <a:ext cx="1096977" cy="639332"/>
              </a:xfrm>
              <a:prstGeom prst="rect">
                <a:avLst/>
              </a:prstGeom>
              <a:effectLst>
                <a:outerShdw blurRad="50800" dist="63500" dir="1800000" sx="101000" sy="101000" algn="ctr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82" name="TextBox 181"/>
              <p:cNvSpPr txBox="1"/>
              <p:nvPr/>
            </p:nvSpPr>
            <p:spPr>
              <a:xfrm>
                <a:off x="548964" y="2378494"/>
                <a:ext cx="13976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/>
                  <a:t>Прибор учета</a:t>
                </a:r>
              </a:p>
            </p:txBody>
          </p:sp>
        </p:grpSp>
        <p:sp>
          <p:nvSpPr>
            <p:cNvPr id="158" name="Скругленный прямоугольник 157"/>
            <p:cNvSpPr/>
            <p:nvPr/>
          </p:nvSpPr>
          <p:spPr>
            <a:xfrm>
              <a:off x="4723587" y="2960334"/>
              <a:ext cx="2224677" cy="900714"/>
            </a:xfrm>
            <a:prstGeom prst="roundRect">
              <a:avLst>
                <a:gd name="adj" fmla="val 9924"/>
              </a:avLst>
            </a:prstGeom>
            <a:solidFill>
              <a:srgbClr val="FF0000">
                <a:alpha val="80000"/>
              </a:srgbClr>
            </a:solidFill>
            <a:ln w="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Ручная обработка данных</a:t>
              </a:r>
            </a:p>
          </p:txBody>
        </p:sp>
        <p:sp>
          <p:nvSpPr>
            <p:cNvPr id="159" name="Скругленный прямоугольник 158"/>
            <p:cNvSpPr/>
            <p:nvPr/>
          </p:nvSpPr>
          <p:spPr>
            <a:xfrm>
              <a:off x="226675" y="2956026"/>
              <a:ext cx="2592288" cy="900714"/>
            </a:xfrm>
            <a:prstGeom prst="roundRect">
              <a:avLst>
                <a:gd name="adj" fmla="val 9924"/>
              </a:avLst>
            </a:prstGeom>
            <a:solidFill>
              <a:srgbClr val="FF0000">
                <a:alpha val="80000"/>
              </a:srgbClr>
            </a:solidFill>
            <a:ln w="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Ручной ввод обработанных данных в </a:t>
              </a:r>
              <a:r>
                <a:rPr lang="ru-RU" dirty="0" err="1">
                  <a:solidFill>
                    <a:schemeClr val="tx1"/>
                  </a:solidFill>
                </a:rPr>
                <a:t>биллинговую</a:t>
              </a:r>
              <a:r>
                <a:rPr lang="ru-RU" dirty="0">
                  <a:solidFill>
                    <a:schemeClr val="tx1"/>
                  </a:solidFill>
                </a:rPr>
                <a:t> систему</a:t>
              </a: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2122466" y="1066248"/>
              <a:ext cx="2088232" cy="900714"/>
            </a:xfrm>
            <a:prstGeom prst="roundRect">
              <a:avLst>
                <a:gd name="adj" fmla="val 9924"/>
              </a:avLst>
            </a:prstGeom>
            <a:solidFill>
              <a:srgbClr val="92D050">
                <a:alpha val="80000"/>
              </a:srgbClr>
            </a:solidFill>
            <a:ln w="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Сбор данных</a:t>
              </a:r>
            </a:p>
          </p:txBody>
        </p:sp>
        <p:sp>
          <p:nvSpPr>
            <p:cNvPr id="161" name="Скругленный прямоугольник 160"/>
            <p:cNvSpPr/>
            <p:nvPr/>
          </p:nvSpPr>
          <p:spPr>
            <a:xfrm>
              <a:off x="2627784" y="4905281"/>
              <a:ext cx="2592288" cy="900714"/>
            </a:xfrm>
            <a:prstGeom prst="roundRect">
              <a:avLst>
                <a:gd name="adj" fmla="val 9924"/>
              </a:avLst>
            </a:prstGeom>
            <a:solidFill>
              <a:srgbClr val="92D050">
                <a:alpha val="80000"/>
              </a:srgbClr>
            </a:solidFill>
            <a:ln w="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Формирование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счетов на оплату</a:t>
              </a:r>
            </a:p>
          </p:txBody>
        </p:sp>
        <p:grpSp>
          <p:nvGrpSpPr>
            <p:cNvPr id="162" name="Группа 161"/>
            <p:cNvGrpSpPr/>
            <p:nvPr/>
          </p:nvGrpSpPr>
          <p:grpSpPr>
            <a:xfrm>
              <a:off x="4578309" y="1089628"/>
              <a:ext cx="1872208" cy="1475276"/>
              <a:chOff x="4716016" y="1100732"/>
              <a:chExt cx="1872208" cy="1475276"/>
            </a:xfrm>
          </p:grpSpPr>
          <p:pic>
            <p:nvPicPr>
              <p:cNvPr id="179" name="Рисунок 17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3434" y="1100732"/>
                <a:ext cx="1346032" cy="831746"/>
              </a:xfrm>
              <a:prstGeom prst="rect">
                <a:avLst/>
              </a:prstGeom>
            </p:spPr>
          </p:pic>
          <p:sp>
            <p:nvSpPr>
              <p:cNvPr id="180" name="TextBox 179"/>
              <p:cNvSpPr txBox="1"/>
              <p:nvPr/>
            </p:nvSpPr>
            <p:spPr>
              <a:xfrm>
                <a:off x="4716016" y="1991233"/>
                <a:ext cx="1872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Система диспетчеризации</a:t>
                </a:r>
              </a:p>
            </p:txBody>
          </p:sp>
        </p:grpSp>
        <p:grpSp>
          <p:nvGrpSpPr>
            <p:cNvPr id="163" name="Группа 162"/>
            <p:cNvGrpSpPr/>
            <p:nvPr/>
          </p:nvGrpSpPr>
          <p:grpSpPr>
            <a:xfrm>
              <a:off x="7198609" y="2763587"/>
              <a:ext cx="1428417" cy="1817541"/>
              <a:chOff x="7198609" y="2541524"/>
              <a:chExt cx="1428417" cy="1817541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7198609" y="3774290"/>
                <a:ext cx="14284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Ведомость потребления</a:t>
                </a:r>
              </a:p>
            </p:txBody>
          </p:sp>
          <p:pic>
            <p:nvPicPr>
              <p:cNvPr id="178" name="Рисунок 17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9439" y="2541524"/>
                <a:ext cx="946755" cy="1285593"/>
              </a:xfrm>
              <a:prstGeom prst="rect">
                <a:avLst/>
              </a:prstGeom>
            </p:spPr>
          </p:pic>
        </p:grpSp>
        <p:grpSp>
          <p:nvGrpSpPr>
            <p:cNvPr id="164" name="Группа 163"/>
            <p:cNvGrpSpPr/>
            <p:nvPr/>
          </p:nvGrpSpPr>
          <p:grpSpPr>
            <a:xfrm>
              <a:off x="2986665" y="2771409"/>
              <a:ext cx="1428417" cy="1881727"/>
              <a:chOff x="1173320" y="2679924"/>
              <a:chExt cx="1428417" cy="1881727"/>
            </a:xfrm>
          </p:grpSpPr>
          <p:pic>
            <p:nvPicPr>
              <p:cNvPr id="175" name="Рисунок 17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8" y="2679924"/>
                <a:ext cx="967763" cy="1314120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1173320" y="3976876"/>
                <a:ext cx="14284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Ведомость потребления</a:t>
                </a:r>
              </a:p>
            </p:txBody>
          </p:sp>
        </p:grpSp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198" y="5049232"/>
              <a:ext cx="944716" cy="8176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66" name="Прямая со стрелкой 165"/>
            <p:cNvCxnSpPr>
              <a:endCxn id="160" idx="1"/>
            </p:cNvCxnSpPr>
            <p:nvPr/>
          </p:nvCxnSpPr>
          <p:spPr>
            <a:xfrm>
              <a:off x="1570831" y="1516605"/>
              <a:ext cx="551635" cy="0"/>
            </a:xfrm>
            <a:prstGeom prst="straightConnector1">
              <a:avLst/>
            </a:prstGeom>
            <a:ln w="38100">
              <a:miter lim="800000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 стрелкой 166"/>
            <p:cNvCxnSpPr>
              <a:endCxn id="179" idx="1"/>
            </p:cNvCxnSpPr>
            <p:nvPr/>
          </p:nvCxnSpPr>
          <p:spPr>
            <a:xfrm>
              <a:off x="4210698" y="1505501"/>
              <a:ext cx="565029" cy="0"/>
            </a:xfrm>
            <a:prstGeom prst="straightConnector1">
              <a:avLst/>
            </a:prstGeom>
            <a:ln w="38100">
              <a:miter lim="800000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 стрелкой 167"/>
            <p:cNvCxnSpPr>
              <a:endCxn id="178" idx="0"/>
            </p:cNvCxnSpPr>
            <p:nvPr/>
          </p:nvCxnSpPr>
          <p:spPr>
            <a:xfrm>
              <a:off x="7912816" y="2025666"/>
              <a:ext cx="1" cy="737921"/>
            </a:xfrm>
            <a:prstGeom prst="straightConnector1">
              <a:avLst/>
            </a:prstGeom>
            <a:ln w="38100">
              <a:miter lim="800000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 стрелкой 168"/>
            <p:cNvCxnSpPr>
              <a:stCxn id="178" idx="1"/>
              <a:endCxn id="158" idx="3"/>
            </p:cNvCxnSpPr>
            <p:nvPr/>
          </p:nvCxnSpPr>
          <p:spPr>
            <a:xfrm flipH="1">
              <a:off x="6948264" y="3406384"/>
              <a:ext cx="491175" cy="4307"/>
            </a:xfrm>
            <a:prstGeom prst="straightConnector1">
              <a:avLst/>
            </a:prstGeom>
            <a:ln w="38100">
              <a:miter lim="800000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Группа 169"/>
            <p:cNvGrpSpPr/>
            <p:nvPr/>
          </p:nvGrpSpPr>
          <p:grpSpPr>
            <a:xfrm>
              <a:off x="454348" y="4552910"/>
              <a:ext cx="1563346" cy="1730583"/>
              <a:chOff x="7015740" y="1330888"/>
              <a:chExt cx="1563346" cy="1730583"/>
            </a:xfrm>
          </p:grpSpPr>
          <p:pic>
            <p:nvPicPr>
              <p:cNvPr id="173" name="Рисунок 17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5740" y="1330888"/>
                <a:ext cx="1508846" cy="1400475"/>
              </a:xfrm>
              <a:prstGeom prst="rect">
                <a:avLst/>
              </a:prstGeom>
            </p:spPr>
          </p:pic>
          <p:sp>
            <p:nvSpPr>
              <p:cNvPr id="174" name="TextBox 173"/>
              <p:cNvSpPr txBox="1"/>
              <p:nvPr/>
            </p:nvSpPr>
            <p:spPr>
              <a:xfrm>
                <a:off x="7119882" y="2476696"/>
                <a:ext cx="14592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err="1"/>
                  <a:t>Биллинговая</a:t>
                </a:r>
                <a:r>
                  <a:rPr lang="ru-RU" sz="1600" b="1" dirty="0"/>
                  <a:t> система</a:t>
                </a:r>
              </a:p>
            </p:txBody>
          </p:sp>
        </p:grpSp>
        <p:cxnSp>
          <p:nvCxnSpPr>
            <p:cNvPr id="171" name="Прямая со стрелкой 170"/>
            <p:cNvCxnSpPr/>
            <p:nvPr/>
          </p:nvCxnSpPr>
          <p:spPr>
            <a:xfrm>
              <a:off x="1288092" y="3856740"/>
              <a:ext cx="0" cy="920370"/>
            </a:xfrm>
            <a:prstGeom prst="straightConnector1">
              <a:avLst/>
            </a:prstGeom>
            <a:ln w="38100">
              <a:miter lim="800000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 стрелкой 171"/>
            <p:cNvCxnSpPr>
              <a:endCxn id="161" idx="1"/>
            </p:cNvCxnSpPr>
            <p:nvPr/>
          </p:nvCxnSpPr>
          <p:spPr>
            <a:xfrm>
              <a:off x="1619672" y="5352741"/>
              <a:ext cx="1008112" cy="2897"/>
            </a:xfrm>
            <a:prstGeom prst="straightConnector1">
              <a:avLst/>
            </a:prstGeom>
            <a:ln w="38100">
              <a:miter lim="800000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Прямоугольник 183"/>
          <p:cNvSpPr/>
          <p:nvPr/>
        </p:nvSpPr>
        <p:spPr>
          <a:xfrm>
            <a:off x="129552" y="74002"/>
            <a:ext cx="6890720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Автоматизация процессов сбора и обработки показаний приборов учета тепловой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38424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52" y="74002"/>
            <a:ext cx="6890720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Автоматизация процессов сбора и обработки показаний приборов учета тепловой энергии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0" y="799407"/>
            <a:ext cx="9144000" cy="5581921"/>
          </a:xfrm>
          <a:prstGeom prst="rect">
            <a:avLst/>
          </a:prstGeom>
          <a:blipFill dpi="0" rotWithShape="1">
            <a:blip r:embed="rId4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3"/>
          <p:cNvCxnSpPr/>
          <p:nvPr/>
        </p:nvCxnSpPr>
        <p:spPr>
          <a:xfrm flipV="1">
            <a:off x="1667415" y="3114995"/>
            <a:ext cx="935548" cy="511979"/>
          </a:xfrm>
          <a:prstGeom prst="bentConnector3">
            <a:avLst>
              <a:gd name="adj1" fmla="val 50000"/>
            </a:avLst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53983" y="1358195"/>
            <a:ext cx="1091581" cy="1606350"/>
            <a:chOff x="53983" y="1358195"/>
            <a:chExt cx="1091581" cy="1606350"/>
          </a:xfrm>
        </p:grpSpPr>
        <p:sp>
          <p:nvSpPr>
            <p:cNvPr id="75" name="TextBox 74"/>
            <p:cNvSpPr txBox="1"/>
            <p:nvPr/>
          </p:nvSpPr>
          <p:spPr>
            <a:xfrm>
              <a:off x="53983" y="2687546"/>
              <a:ext cx="1091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Прибор учета</a:t>
              </a:r>
              <a:endParaRPr lang="ru-RU" sz="1200" b="1" dirty="0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164566" y="1358195"/>
              <a:ext cx="870419" cy="1423678"/>
              <a:chOff x="164566" y="1358195"/>
              <a:chExt cx="870419" cy="1423678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208" y="2410544"/>
                <a:ext cx="637133" cy="371329"/>
              </a:xfrm>
              <a:prstGeom prst="rect">
                <a:avLst/>
              </a:prstGeom>
              <a:effectLst>
                <a:outerShdw blurRad="50800" dist="63500" dir="1800000" sx="101000" sy="101000" algn="ctr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4566" y="1358195"/>
                <a:ext cx="870419" cy="1038183"/>
              </a:xfrm>
              <a:prstGeom prst="rect">
                <a:avLst/>
              </a:prstGeom>
              <a:effectLst>
                <a:outerShdw blurRad="215900" dist="38100" dir="14400000" sx="101000" sy="101000" algn="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82" y="820898"/>
            <a:ext cx="691433" cy="1074186"/>
          </a:xfrm>
          <a:prstGeom prst="rect">
            <a:avLst/>
          </a:prstGeom>
          <a:effectLst>
            <a:outerShdw blurRad="215900" dist="38100" dir="19200000" sx="101000" sy="1010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80" name="Группа 79"/>
          <p:cNvGrpSpPr/>
          <p:nvPr/>
        </p:nvGrpSpPr>
        <p:grpSpPr>
          <a:xfrm>
            <a:off x="1043608" y="1916576"/>
            <a:ext cx="1091581" cy="648328"/>
            <a:chOff x="1043608" y="1916576"/>
            <a:chExt cx="1091581" cy="64832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031" y="1916576"/>
              <a:ext cx="637133" cy="371329"/>
            </a:xfrm>
            <a:prstGeom prst="rect">
              <a:avLst/>
            </a:prstGeom>
            <a:effectLst>
              <a:outerShdw blurRad="50800" dist="63500" dir="1800000" sx="101000" sy="101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82" name="TextBox 81"/>
            <p:cNvSpPr txBox="1"/>
            <p:nvPr/>
          </p:nvSpPr>
          <p:spPr>
            <a:xfrm>
              <a:off x="1043608" y="2287905"/>
              <a:ext cx="1091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Прибор учета</a:t>
              </a:r>
              <a:endParaRPr lang="ru-RU" sz="1200" b="1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40908" y="4527550"/>
            <a:ext cx="1091581" cy="1614175"/>
            <a:chOff x="240908" y="4527550"/>
            <a:chExt cx="1091581" cy="1614175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352636" y="4527550"/>
              <a:ext cx="870419" cy="1423678"/>
              <a:chOff x="164566" y="1358195"/>
              <a:chExt cx="870419" cy="1423678"/>
            </a:xfrm>
          </p:grpSpPr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208" y="2410544"/>
                <a:ext cx="637133" cy="371329"/>
              </a:xfrm>
              <a:prstGeom prst="rect">
                <a:avLst/>
              </a:prstGeom>
              <a:effectLst>
                <a:outerShdw blurRad="50800" dist="63500" dir="1800000" sx="101000" sy="101000" algn="ctr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4566" y="1358195"/>
                <a:ext cx="870419" cy="1038183"/>
              </a:xfrm>
              <a:prstGeom prst="rect">
                <a:avLst/>
              </a:prstGeom>
              <a:effectLst>
                <a:outerShdw blurRad="215900" dist="38100" dir="14400000" sx="101000" sy="101000" algn="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85" name="TextBox 84"/>
            <p:cNvSpPr txBox="1"/>
            <p:nvPr/>
          </p:nvSpPr>
          <p:spPr>
            <a:xfrm>
              <a:off x="240908" y="5864726"/>
              <a:ext cx="1091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Прибор учета</a:t>
              </a:r>
              <a:endParaRPr lang="ru-RU" sz="1200" b="1" dirty="0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251520" y="3094239"/>
            <a:ext cx="1589849" cy="1232083"/>
            <a:chOff x="352636" y="3094239"/>
            <a:chExt cx="1589849" cy="1232083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352636" y="3094239"/>
              <a:ext cx="1314400" cy="1074186"/>
              <a:chOff x="352636" y="3094239"/>
              <a:chExt cx="1314400" cy="1074186"/>
            </a:xfrm>
          </p:grpSpPr>
          <p:pic>
            <p:nvPicPr>
              <p:cNvPr id="91" name="Рисунок 9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636" y="3094239"/>
                <a:ext cx="691433" cy="1074186"/>
              </a:xfrm>
              <a:prstGeom prst="rect">
                <a:avLst/>
              </a:prstGeom>
              <a:effectLst>
                <a:outerShdw blurRad="215900" dist="38100" dir="19200000" sx="101000" sy="1010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903" y="3730914"/>
                <a:ext cx="637133" cy="371329"/>
              </a:xfrm>
              <a:prstGeom prst="rect">
                <a:avLst/>
              </a:prstGeom>
              <a:effectLst>
                <a:outerShdw blurRad="50800" dist="63500" dir="1800000" sx="101000" sy="101000" algn="ctr" rotWithShape="0">
                  <a:srgbClr val="000000">
                    <a:alpha val="40000"/>
                  </a:srgbClr>
                </a:outerShdw>
              </a:effec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850904" y="4049323"/>
              <a:ext cx="1091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Прибор учета</a:t>
              </a:r>
              <a:endParaRPr lang="ru-RU" sz="1200" b="1" dirty="0"/>
            </a:p>
          </p:txBody>
        </p:sp>
      </p:grpSp>
      <p:pic>
        <p:nvPicPr>
          <p:cNvPr id="93" name="Рисунок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78" y="2525246"/>
            <a:ext cx="1346032" cy="831746"/>
          </a:xfrm>
          <a:prstGeom prst="rect">
            <a:avLst/>
          </a:prstGeom>
        </p:spPr>
      </p:pic>
      <p:cxnSp>
        <p:nvCxnSpPr>
          <p:cNvPr id="94" name="Прямая со стрелкой 93"/>
          <p:cNvCxnSpPr/>
          <p:nvPr/>
        </p:nvCxnSpPr>
        <p:spPr>
          <a:xfrm flipV="1">
            <a:off x="1220031" y="2819953"/>
            <a:ext cx="1399942" cy="20396"/>
          </a:xfrm>
          <a:prstGeom prst="straightConnector1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36"/>
          <p:cNvCxnSpPr/>
          <p:nvPr/>
        </p:nvCxnSpPr>
        <p:spPr>
          <a:xfrm>
            <a:off x="2013829" y="2192616"/>
            <a:ext cx="625308" cy="276690"/>
          </a:xfrm>
          <a:prstGeom prst="bentConnector3">
            <a:avLst>
              <a:gd name="adj1" fmla="val 50000"/>
            </a:avLst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699792" y="1980031"/>
            <a:ext cx="145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Система диспетчеризации</a:t>
            </a:r>
            <a:endParaRPr lang="ru-RU" sz="1200" b="1" dirty="0"/>
          </a:p>
        </p:txBody>
      </p:sp>
      <p:cxnSp>
        <p:nvCxnSpPr>
          <p:cNvPr id="97" name="Прямая со стрелкой 40"/>
          <p:cNvCxnSpPr>
            <a:endCxn id="100" idx="2"/>
          </p:cNvCxnSpPr>
          <p:nvPr/>
        </p:nvCxnSpPr>
        <p:spPr>
          <a:xfrm flipV="1">
            <a:off x="1378311" y="4946992"/>
            <a:ext cx="2128535" cy="684623"/>
          </a:xfrm>
          <a:prstGeom prst="bentConnector2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2777067" y="3626972"/>
            <a:ext cx="1459558" cy="1320020"/>
            <a:chOff x="2777067" y="3626972"/>
            <a:chExt cx="1459558" cy="1320020"/>
          </a:xfrm>
        </p:grpSpPr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14" y="3626972"/>
              <a:ext cx="1007339" cy="934988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2777067" y="4485327"/>
              <a:ext cx="1459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Различные системы сбора</a:t>
              </a: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6719770" y="4600721"/>
            <a:ext cx="2090801" cy="1635129"/>
            <a:chOff x="6719770" y="4600721"/>
            <a:chExt cx="2090801" cy="1635129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6719770" y="4600721"/>
              <a:ext cx="2090801" cy="1318723"/>
              <a:chOff x="6719770" y="4600721"/>
              <a:chExt cx="2090801" cy="1318723"/>
            </a:xfrm>
          </p:grpSpPr>
          <p:pic>
            <p:nvPicPr>
              <p:cNvPr id="104" name="Рисунок 10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9770" y="4627111"/>
                <a:ext cx="575768" cy="116206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5" name="Рисунок 10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9958" y="4757384"/>
                <a:ext cx="575768" cy="116206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6" name="Рисунок 10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4803" y="4600721"/>
                <a:ext cx="575768" cy="116206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03" name="TextBox 102"/>
            <p:cNvSpPr txBox="1"/>
            <p:nvPr/>
          </p:nvSpPr>
          <p:spPr>
            <a:xfrm>
              <a:off x="7079958" y="5958851"/>
              <a:ext cx="1459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Потребители</a:t>
              </a:r>
              <a:endParaRPr lang="ru-RU" sz="1200" b="1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983617" y="1154923"/>
            <a:ext cx="1565555" cy="1737157"/>
            <a:chOff x="6983617" y="1154923"/>
            <a:chExt cx="1565555" cy="173715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617" y="1491605"/>
              <a:ext cx="1508846" cy="1400475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7089968" y="1154923"/>
              <a:ext cx="1459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err="1" smtClean="0"/>
                <a:t>Биллинговая</a:t>
              </a:r>
              <a:r>
                <a:rPr lang="ru-RU" sz="1200" b="1" dirty="0" smtClean="0"/>
                <a:t> система</a:t>
              </a:r>
              <a:endParaRPr lang="ru-RU" sz="1200" b="1" dirty="0"/>
            </a:p>
          </p:txBody>
        </p:sp>
      </p:grpSp>
      <p:pic>
        <p:nvPicPr>
          <p:cNvPr id="110" name="Рисунок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21" y="3861485"/>
            <a:ext cx="531167" cy="721269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36" y="4142052"/>
            <a:ext cx="531167" cy="72126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61" y="3880468"/>
            <a:ext cx="531167" cy="721269"/>
          </a:xfrm>
          <a:prstGeom prst="rect">
            <a:avLst/>
          </a:prstGeom>
        </p:spPr>
      </p:pic>
      <p:cxnSp>
        <p:nvCxnSpPr>
          <p:cNvPr id="113" name="Прямая со стрелкой 40"/>
          <p:cNvCxnSpPr/>
          <p:nvPr/>
        </p:nvCxnSpPr>
        <p:spPr>
          <a:xfrm>
            <a:off x="7889990" y="2840352"/>
            <a:ext cx="3410" cy="812062"/>
          </a:xfrm>
          <a:prstGeom prst="straightConnector1">
            <a:avLst/>
          </a:prstGeom>
          <a:ln w="73025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40"/>
          <p:cNvCxnSpPr/>
          <p:nvPr/>
        </p:nvCxnSpPr>
        <p:spPr>
          <a:xfrm>
            <a:off x="4196730" y="2701872"/>
            <a:ext cx="964921" cy="0"/>
          </a:xfrm>
          <a:prstGeom prst="straightConnector1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40"/>
          <p:cNvCxnSpPr>
            <a:endCxn id="120" idx="1"/>
          </p:cNvCxnSpPr>
          <p:nvPr/>
        </p:nvCxnSpPr>
        <p:spPr>
          <a:xfrm flipV="1">
            <a:off x="3960285" y="2931152"/>
            <a:ext cx="1201366" cy="995784"/>
          </a:xfrm>
          <a:prstGeom prst="bentConnector3">
            <a:avLst>
              <a:gd name="adj1" fmla="val 36680"/>
            </a:avLst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4932040" y="1357991"/>
            <a:ext cx="1787729" cy="3505330"/>
          </a:xfrm>
          <a:prstGeom prst="roundRect">
            <a:avLst>
              <a:gd name="adj" fmla="val 89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6" name="Прямая со стрелкой 40"/>
          <p:cNvCxnSpPr/>
          <p:nvPr/>
        </p:nvCxnSpPr>
        <p:spPr>
          <a:xfrm flipV="1">
            <a:off x="6516216" y="2514051"/>
            <a:ext cx="830686" cy="9555"/>
          </a:xfrm>
          <a:prstGeom prst="straightConnector1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7" name="Группа 116"/>
          <p:cNvGrpSpPr/>
          <p:nvPr/>
        </p:nvGrpSpPr>
        <p:grpSpPr>
          <a:xfrm>
            <a:off x="5102415" y="1692389"/>
            <a:ext cx="1459204" cy="2845212"/>
            <a:chOff x="5062604" y="1628800"/>
            <a:chExt cx="1459204" cy="2845212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5121840" y="2210863"/>
              <a:ext cx="1331897" cy="2263149"/>
              <a:chOff x="4980350" y="1491605"/>
              <a:chExt cx="1331897" cy="2263149"/>
            </a:xfrm>
          </p:grpSpPr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0350" y="1491605"/>
                <a:ext cx="1331897" cy="1313399"/>
              </a:xfrm>
              <a:prstGeom prst="rect">
                <a:avLst/>
              </a:prstGeom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5155" y="2619454"/>
                <a:ext cx="1151290" cy="1135300"/>
              </a:xfrm>
              <a:prstGeom prst="rect">
                <a:avLst/>
              </a:prstGeom>
            </p:spPr>
          </p:pic>
        </p:grpSp>
        <p:sp>
          <p:nvSpPr>
            <p:cNvPr id="119" name="TextBox 118"/>
            <p:cNvSpPr txBox="1"/>
            <p:nvPr/>
          </p:nvSpPr>
          <p:spPr>
            <a:xfrm>
              <a:off x="5062604" y="1628800"/>
              <a:ext cx="1459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Система сбора данных приборов учета</a:t>
              </a:r>
              <a:endParaRPr lang="ru-RU" sz="1200" b="1" dirty="0"/>
            </a:p>
          </p:txBody>
        </p:sp>
      </p:grpSp>
      <p:cxnSp>
        <p:nvCxnSpPr>
          <p:cNvPr id="122" name="Прямая со стрелкой 40"/>
          <p:cNvCxnSpPr/>
          <p:nvPr/>
        </p:nvCxnSpPr>
        <p:spPr>
          <a:xfrm flipV="1">
            <a:off x="1378310" y="3370984"/>
            <a:ext cx="3783341" cy="2436780"/>
          </a:xfrm>
          <a:prstGeom prst="bentConnector3">
            <a:avLst>
              <a:gd name="adj1" fmla="val 85247"/>
            </a:avLst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0" y="799407"/>
            <a:ext cx="9144000" cy="5581921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8" name="Прямая со стрелкой 107"/>
          <p:cNvCxnSpPr>
            <a:stCxn id="113" idx="3"/>
          </p:cNvCxnSpPr>
          <p:nvPr/>
        </p:nvCxnSpPr>
        <p:spPr>
          <a:xfrm flipV="1">
            <a:off x="5220072" y="5352741"/>
            <a:ext cx="2448272" cy="2897"/>
          </a:xfrm>
          <a:prstGeom prst="straightConnector1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Группа 108"/>
          <p:cNvGrpSpPr/>
          <p:nvPr/>
        </p:nvGrpSpPr>
        <p:grpSpPr>
          <a:xfrm>
            <a:off x="323528" y="1196939"/>
            <a:ext cx="1397627" cy="1124380"/>
            <a:chOff x="548964" y="1592668"/>
            <a:chExt cx="1397627" cy="1124380"/>
          </a:xfrm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90" y="1592668"/>
              <a:ext cx="1096977" cy="639332"/>
            </a:xfrm>
            <a:prstGeom prst="rect">
              <a:avLst/>
            </a:prstGeom>
            <a:effectLst>
              <a:outerShdw blurRad="50800" dist="63500" dir="1800000" sx="101000" sy="101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548964" y="2378494"/>
              <a:ext cx="13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/>
                <a:t>Прибор учета</a:t>
              </a:r>
            </a:p>
          </p:txBody>
        </p:sp>
      </p:grpSp>
      <p:sp>
        <p:nvSpPr>
          <p:cNvPr id="112" name="Скругленный прямоугольник 111"/>
          <p:cNvSpPr/>
          <p:nvPr/>
        </p:nvSpPr>
        <p:spPr>
          <a:xfrm>
            <a:off x="2122466" y="1066248"/>
            <a:ext cx="2088232" cy="900714"/>
          </a:xfrm>
          <a:prstGeom prst="roundRect">
            <a:avLst>
              <a:gd name="adj" fmla="val 9924"/>
            </a:avLst>
          </a:prstGeom>
          <a:solidFill>
            <a:srgbClr val="92D050">
              <a:alpha val="80000"/>
            </a:srgbClr>
          </a:solidFill>
          <a:ln w="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Сбор данных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627784" y="4905281"/>
            <a:ext cx="2592288" cy="900714"/>
          </a:xfrm>
          <a:prstGeom prst="roundRect">
            <a:avLst>
              <a:gd name="adj" fmla="val 9924"/>
            </a:avLst>
          </a:prstGeom>
          <a:solidFill>
            <a:srgbClr val="92D050">
              <a:alpha val="80000"/>
            </a:srgbClr>
          </a:solidFill>
          <a:ln w="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Формирование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счетов на оплату</a:t>
            </a:r>
          </a:p>
        </p:txBody>
      </p:sp>
      <p:grpSp>
        <p:nvGrpSpPr>
          <p:cNvPr id="114" name="Группа 113"/>
          <p:cNvGrpSpPr/>
          <p:nvPr/>
        </p:nvGrpSpPr>
        <p:grpSpPr>
          <a:xfrm>
            <a:off x="4604291" y="1089628"/>
            <a:ext cx="1872208" cy="1361008"/>
            <a:chOff x="4741998" y="1100732"/>
            <a:chExt cx="1872208" cy="1361008"/>
          </a:xfrm>
        </p:grpSpPr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434" y="1100732"/>
              <a:ext cx="1346032" cy="831746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4741998" y="1876965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Система диспетчеризации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7406836" y="4877037"/>
            <a:ext cx="1459204" cy="1518323"/>
            <a:chOff x="7167822" y="4528511"/>
            <a:chExt cx="1459204" cy="1518323"/>
          </a:xfrm>
        </p:grpSpPr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540" y="4528511"/>
              <a:ext cx="575768" cy="11620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9" name="TextBox 118"/>
            <p:cNvSpPr txBox="1"/>
            <p:nvPr/>
          </p:nvSpPr>
          <p:spPr>
            <a:xfrm>
              <a:off x="7167822" y="5708280"/>
              <a:ext cx="1459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Потребитель</a:t>
              </a:r>
            </a:p>
          </p:txBody>
        </p:sp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98" y="5049232"/>
            <a:ext cx="944716" cy="8176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21" name="Прямая со стрелкой 120"/>
          <p:cNvCxnSpPr/>
          <p:nvPr/>
        </p:nvCxnSpPr>
        <p:spPr>
          <a:xfrm>
            <a:off x="1570831" y="1516605"/>
            <a:ext cx="551635" cy="0"/>
          </a:xfrm>
          <a:prstGeom prst="straightConnector1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endCxn id="115" idx="1"/>
          </p:cNvCxnSpPr>
          <p:nvPr/>
        </p:nvCxnSpPr>
        <p:spPr>
          <a:xfrm>
            <a:off x="4210698" y="1505501"/>
            <a:ext cx="565029" cy="0"/>
          </a:xfrm>
          <a:prstGeom prst="straightConnector1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Группа 122"/>
          <p:cNvGrpSpPr/>
          <p:nvPr/>
        </p:nvGrpSpPr>
        <p:grpSpPr>
          <a:xfrm>
            <a:off x="454348" y="4552910"/>
            <a:ext cx="1563346" cy="1730583"/>
            <a:chOff x="7015740" y="1330888"/>
            <a:chExt cx="1563346" cy="1730583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740" y="1330888"/>
              <a:ext cx="1508846" cy="1400475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7119882" y="2476696"/>
              <a:ext cx="1459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err="1"/>
                <a:t>Биллинговая</a:t>
              </a:r>
              <a:r>
                <a:rPr lang="ru-RU" sz="1600" b="1" dirty="0"/>
                <a:t> система</a:t>
              </a:r>
            </a:p>
          </p:txBody>
        </p:sp>
      </p:grpSp>
      <p:cxnSp>
        <p:nvCxnSpPr>
          <p:cNvPr id="126" name="Прямая со стрелкой 125"/>
          <p:cNvCxnSpPr>
            <a:endCxn id="113" idx="1"/>
          </p:cNvCxnSpPr>
          <p:nvPr/>
        </p:nvCxnSpPr>
        <p:spPr>
          <a:xfrm>
            <a:off x="1619672" y="5352741"/>
            <a:ext cx="1008112" cy="2897"/>
          </a:xfrm>
          <a:prstGeom prst="straightConnector1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126"/>
          <p:cNvSpPr/>
          <p:nvPr/>
        </p:nvSpPr>
        <p:spPr>
          <a:xfrm>
            <a:off x="6804438" y="2738000"/>
            <a:ext cx="2088232" cy="900714"/>
          </a:xfrm>
          <a:prstGeom prst="roundRect">
            <a:avLst>
              <a:gd name="adj" fmla="val 9924"/>
            </a:avLst>
          </a:prstGeom>
          <a:solidFill>
            <a:srgbClr val="92D050">
              <a:alpha val="80000"/>
            </a:srgbClr>
          </a:solidFill>
          <a:ln w="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Автоматическая загрузка данных</a:t>
            </a:r>
          </a:p>
        </p:txBody>
      </p:sp>
      <p:cxnSp>
        <p:nvCxnSpPr>
          <p:cNvPr id="128" name="Прямая со стрелкой 46"/>
          <p:cNvCxnSpPr/>
          <p:nvPr/>
        </p:nvCxnSpPr>
        <p:spPr>
          <a:xfrm>
            <a:off x="6095770" y="1490227"/>
            <a:ext cx="1673432" cy="1195212"/>
          </a:xfrm>
          <a:prstGeom prst="bentConnector2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flipH="1">
            <a:off x="4932040" y="3137871"/>
            <a:ext cx="1865464" cy="987"/>
          </a:xfrm>
          <a:prstGeom prst="straightConnector1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Скругленный прямоугольник 129"/>
          <p:cNvSpPr/>
          <p:nvPr/>
        </p:nvSpPr>
        <p:spPr>
          <a:xfrm>
            <a:off x="313459" y="3453280"/>
            <a:ext cx="2088232" cy="900714"/>
          </a:xfrm>
          <a:prstGeom prst="roundRect">
            <a:avLst>
              <a:gd name="adj" fmla="val 9924"/>
            </a:avLst>
          </a:prstGeom>
          <a:solidFill>
            <a:srgbClr val="92D050">
              <a:alpha val="80000"/>
            </a:srgbClr>
          </a:solidFill>
          <a:ln w="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Автоматическая загрузка данных</a:t>
            </a:r>
          </a:p>
        </p:txBody>
      </p:sp>
      <p:cxnSp>
        <p:nvCxnSpPr>
          <p:cNvPr id="131" name="Прямая со стрелкой 130"/>
          <p:cNvCxnSpPr/>
          <p:nvPr/>
        </p:nvCxnSpPr>
        <p:spPr>
          <a:xfrm>
            <a:off x="1403648" y="4412527"/>
            <a:ext cx="0" cy="364583"/>
          </a:xfrm>
          <a:prstGeom prst="straightConnector1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46"/>
          <p:cNvCxnSpPr>
            <a:stCxn id="138" idx="1"/>
            <a:endCxn id="130" idx="0"/>
          </p:cNvCxnSpPr>
          <p:nvPr/>
        </p:nvCxnSpPr>
        <p:spPr>
          <a:xfrm rot="10800000" flipV="1">
            <a:off x="1357575" y="3170660"/>
            <a:ext cx="2308082" cy="282619"/>
          </a:xfrm>
          <a:prstGeom prst="bentConnector2">
            <a:avLst/>
          </a:prstGeom>
          <a:ln w="38100">
            <a:miter lim="800000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Группа 132"/>
          <p:cNvGrpSpPr/>
          <p:nvPr/>
        </p:nvGrpSpPr>
        <p:grpSpPr>
          <a:xfrm>
            <a:off x="1403648" y="2513961"/>
            <a:ext cx="4083323" cy="2263149"/>
            <a:chOff x="1393486" y="2481172"/>
            <a:chExt cx="4083323" cy="2263149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3655495" y="2481172"/>
              <a:ext cx="1331897" cy="2263149"/>
              <a:chOff x="4980350" y="1491605"/>
              <a:chExt cx="1331897" cy="2263149"/>
            </a:xfrm>
          </p:grpSpPr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0350" y="1491605"/>
                <a:ext cx="1331897" cy="1313399"/>
              </a:xfrm>
              <a:prstGeom prst="rect">
                <a:avLst/>
              </a:prstGeom>
            </p:spPr>
          </p:pic>
          <p:pic>
            <p:nvPicPr>
              <p:cNvPr id="139" name="Рисунок 13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5155" y="2619454"/>
                <a:ext cx="1151290" cy="1135300"/>
              </a:xfrm>
              <a:prstGeom prst="rect">
                <a:avLst/>
              </a:prstGeom>
            </p:spPr>
          </p:pic>
        </p:grpSp>
        <p:sp>
          <p:nvSpPr>
            <p:cNvPr id="135" name="TextBox 134"/>
            <p:cNvSpPr txBox="1"/>
            <p:nvPr/>
          </p:nvSpPr>
          <p:spPr>
            <a:xfrm>
              <a:off x="1393486" y="2519553"/>
              <a:ext cx="2468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Система сбора данных приборов учета</a:t>
              </a:r>
            </a:p>
          </p:txBody>
        </p:sp>
        <p:pic>
          <p:nvPicPr>
            <p:cNvPr id="136" name="Рисунок 1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813" y="3898879"/>
              <a:ext cx="457996" cy="437178"/>
            </a:xfrm>
            <a:prstGeom prst="rect">
              <a:avLst/>
            </a:prstGeom>
          </p:spPr>
        </p:pic>
        <p:sp>
          <p:nvSpPr>
            <p:cNvPr id="137" name="TextBox 136"/>
            <p:cNvSpPr txBox="1"/>
            <p:nvPr/>
          </p:nvSpPr>
          <p:spPr>
            <a:xfrm>
              <a:off x="3682376" y="4101481"/>
              <a:ext cx="14284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/>
                <a:t>Ведомость потребления</a:t>
              </a:r>
            </a:p>
          </p:txBody>
        </p:sp>
      </p:grpSp>
      <p:sp>
        <p:nvSpPr>
          <p:cNvPr id="141" name="Прямоугольник 140"/>
          <p:cNvSpPr/>
          <p:nvPr/>
        </p:nvSpPr>
        <p:spPr>
          <a:xfrm>
            <a:off x="129552" y="74002"/>
            <a:ext cx="6890720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Автоматизация процессов сбора и обработки показаний приборов учета тепловой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4098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53024" cy="4225764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98072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Ведомость потребления за отчетный период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988841"/>
            <a:ext cx="4680520" cy="79559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 потребления в автоматическом режиме. Выполнение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досчетов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случае частичного отсутствия данных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3554601"/>
            <a:ext cx="2232249" cy="45669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Ручной ввод данных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5618285"/>
            <a:ext cx="2304255" cy="62342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Экспорт ведомости в различных форматах</a:t>
            </a:r>
          </a:p>
        </p:txBody>
      </p:sp>
      <p:cxnSp>
        <p:nvCxnSpPr>
          <p:cNvPr id="16" name="Прямая соединительная линия 15"/>
          <p:cNvCxnSpPr>
            <a:stCxn id="8" idx="2"/>
            <a:endCxn id="11" idx="7"/>
          </p:cNvCxnSpPr>
          <p:nvPr/>
        </p:nvCxnSpPr>
        <p:spPr>
          <a:xfrm>
            <a:off x="2591780" y="2784433"/>
            <a:ext cx="367312" cy="384210"/>
          </a:xfrm>
          <a:prstGeom prst="line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Прямая соединительная линия 20"/>
          <p:cNvCxnSpPr>
            <a:stCxn id="25" idx="4"/>
            <a:endCxn id="13" idx="1"/>
          </p:cNvCxnSpPr>
          <p:nvPr/>
        </p:nvCxnSpPr>
        <p:spPr>
          <a:xfrm>
            <a:off x="2430443" y="5665877"/>
            <a:ext cx="1205453" cy="264119"/>
          </a:xfrm>
          <a:prstGeom prst="line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Прямая соединительная линия 25"/>
          <p:cNvCxnSpPr>
            <a:endCxn id="10" idx="2"/>
          </p:cNvCxnSpPr>
          <p:nvPr/>
        </p:nvCxnSpPr>
        <p:spPr>
          <a:xfrm flipV="1">
            <a:off x="6318194" y="4011298"/>
            <a:ext cx="378043" cy="1001878"/>
          </a:xfrm>
          <a:prstGeom prst="line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Полилиния 10"/>
          <p:cNvSpPr/>
          <p:nvPr/>
        </p:nvSpPr>
        <p:spPr>
          <a:xfrm>
            <a:off x="1459589" y="3149551"/>
            <a:ext cx="3058652" cy="2279247"/>
          </a:xfrm>
          <a:custGeom>
            <a:avLst/>
            <a:gdLst>
              <a:gd name="connsiteX0" fmla="*/ 196554 w 401653"/>
              <a:gd name="connsiteY0" fmla="*/ 120617 h 428265"/>
              <a:gd name="connsiteX1" fmla="*/ 145279 w 401653"/>
              <a:gd name="connsiteY1" fmla="*/ 103525 h 428265"/>
              <a:gd name="connsiteX2" fmla="*/ 68367 w 401653"/>
              <a:gd name="connsiteY2" fmla="*/ 163346 h 428265"/>
              <a:gd name="connsiteX3" fmla="*/ 25638 w 401653"/>
              <a:gd name="connsiteY3" fmla="*/ 188983 h 428265"/>
              <a:gd name="connsiteX4" fmla="*/ 0 w 401653"/>
              <a:gd name="connsiteY4" fmla="*/ 274441 h 428265"/>
              <a:gd name="connsiteX5" fmla="*/ 8546 w 401653"/>
              <a:gd name="connsiteY5" fmla="*/ 376991 h 428265"/>
              <a:gd name="connsiteX6" fmla="*/ 42729 w 401653"/>
              <a:gd name="connsiteY6" fmla="*/ 428265 h 428265"/>
              <a:gd name="connsiteX7" fmla="*/ 170916 w 401653"/>
              <a:gd name="connsiteY7" fmla="*/ 402628 h 428265"/>
              <a:gd name="connsiteX8" fmla="*/ 222191 w 401653"/>
              <a:gd name="connsiteY8" fmla="*/ 359899 h 428265"/>
              <a:gd name="connsiteX9" fmla="*/ 282012 w 401653"/>
              <a:gd name="connsiteY9" fmla="*/ 317170 h 428265"/>
              <a:gd name="connsiteX10" fmla="*/ 333286 w 401653"/>
              <a:gd name="connsiteY10" fmla="*/ 300079 h 428265"/>
              <a:gd name="connsiteX11" fmla="*/ 350378 w 401653"/>
              <a:gd name="connsiteY11" fmla="*/ 265895 h 428265"/>
              <a:gd name="connsiteX12" fmla="*/ 376015 w 401653"/>
              <a:gd name="connsiteY12" fmla="*/ 248804 h 428265"/>
              <a:gd name="connsiteX13" fmla="*/ 401653 w 401653"/>
              <a:gd name="connsiteY13" fmla="*/ 197529 h 428265"/>
              <a:gd name="connsiteX14" fmla="*/ 367470 w 401653"/>
              <a:gd name="connsiteY14" fmla="*/ 52250 h 428265"/>
              <a:gd name="connsiteX15" fmla="*/ 341832 w 401653"/>
              <a:gd name="connsiteY15" fmla="*/ 43705 h 428265"/>
              <a:gd name="connsiteX16" fmla="*/ 290557 w 401653"/>
              <a:gd name="connsiteY16" fmla="*/ 9522 h 428265"/>
              <a:gd name="connsiteX17" fmla="*/ 119642 w 401653"/>
              <a:gd name="connsiteY17" fmla="*/ 976 h 428265"/>
              <a:gd name="connsiteX0" fmla="*/ 196554 w 401653"/>
              <a:gd name="connsiteY0" fmla="*/ 120617 h 428265"/>
              <a:gd name="connsiteX1" fmla="*/ 145279 w 401653"/>
              <a:gd name="connsiteY1" fmla="*/ 103525 h 428265"/>
              <a:gd name="connsiteX2" fmla="*/ 61328 w 401653"/>
              <a:gd name="connsiteY2" fmla="*/ 134257 h 428265"/>
              <a:gd name="connsiteX3" fmla="*/ 25638 w 401653"/>
              <a:gd name="connsiteY3" fmla="*/ 188983 h 428265"/>
              <a:gd name="connsiteX4" fmla="*/ 0 w 401653"/>
              <a:gd name="connsiteY4" fmla="*/ 274441 h 428265"/>
              <a:gd name="connsiteX5" fmla="*/ 8546 w 401653"/>
              <a:gd name="connsiteY5" fmla="*/ 376991 h 428265"/>
              <a:gd name="connsiteX6" fmla="*/ 42729 w 401653"/>
              <a:gd name="connsiteY6" fmla="*/ 428265 h 428265"/>
              <a:gd name="connsiteX7" fmla="*/ 170916 w 401653"/>
              <a:gd name="connsiteY7" fmla="*/ 402628 h 428265"/>
              <a:gd name="connsiteX8" fmla="*/ 222191 w 401653"/>
              <a:gd name="connsiteY8" fmla="*/ 359899 h 428265"/>
              <a:gd name="connsiteX9" fmla="*/ 282012 w 401653"/>
              <a:gd name="connsiteY9" fmla="*/ 317170 h 428265"/>
              <a:gd name="connsiteX10" fmla="*/ 333286 w 401653"/>
              <a:gd name="connsiteY10" fmla="*/ 300079 h 428265"/>
              <a:gd name="connsiteX11" fmla="*/ 350378 w 401653"/>
              <a:gd name="connsiteY11" fmla="*/ 265895 h 428265"/>
              <a:gd name="connsiteX12" fmla="*/ 376015 w 401653"/>
              <a:gd name="connsiteY12" fmla="*/ 248804 h 428265"/>
              <a:gd name="connsiteX13" fmla="*/ 401653 w 401653"/>
              <a:gd name="connsiteY13" fmla="*/ 197529 h 428265"/>
              <a:gd name="connsiteX14" fmla="*/ 367470 w 401653"/>
              <a:gd name="connsiteY14" fmla="*/ 52250 h 428265"/>
              <a:gd name="connsiteX15" fmla="*/ 341832 w 401653"/>
              <a:gd name="connsiteY15" fmla="*/ 43705 h 428265"/>
              <a:gd name="connsiteX16" fmla="*/ 290557 w 401653"/>
              <a:gd name="connsiteY16" fmla="*/ 9522 h 428265"/>
              <a:gd name="connsiteX17" fmla="*/ 119642 w 401653"/>
              <a:gd name="connsiteY17" fmla="*/ 976 h 428265"/>
              <a:gd name="connsiteX0" fmla="*/ 196554 w 401653"/>
              <a:gd name="connsiteY0" fmla="*/ 120617 h 437801"/>
              <a:gd name="connsiteX1" fmla="*/ 145279 w 401653"/>
              <a:gd name="connsiteY1" fmla="*/ 103525 h 437801"/>
              <a:gd name="connsiteX2" fmla="*/ 61328 w 401653"/>
              <a:gd name="connsiteY2" fmla="*/ 134257 h 437801"/>
              <a:gd name="connsiteX3" fmla="*/ 25638 w 401653"/>
              <a:gd name="connsiteY3" fmla="*/ 188983 h 437801"/>
              <a:gd name="connsiteX4" fmla="*/ 0 w 401653"/>
              <a:gd name="connsiteY4" fmla="*/ 274441 h 437801"/>
              <a:gd name="connsiteX5" fmla="*/ 8546 w 401653"/>
              <a:gd name="connsiteY5" fmla="*/ 376991 h 437801"/>
              <a:gd name="connsiteX6" fmla="*/ 42729 w 401653"/>
              <a:gd name="connsiteY6" fmla="*/ 428265 h 437801"/>
              <a:gd name="connsiteX7" fmla="*/ 179714 w 401653"/>
              <a:gd name="connsiteY7" fmla="*/ 422021 h 437801"/>
              <a:gd name="connsiteX8" fmla="*/ 222191 w 401653"/>
              <a:gd name="connsiteY8" fmla="*/ 359899 h 437801"/>
              <a:gd name="connsiteX9" fmla="*/ 282012 w 401653"/>
              <a:gd name="connsiteY9" fmla="*/ 317170 h 437801"/>
              <a:gd name="connsiteX10" fmla="*/ 333286 w 401653"/>
              <a:gd name="connsiteY10" fmla="*/ 300079 h 437801"/>
              <a:gd name="connsiteX11" fmla="*/ 350378 w 401653"/>
              <a:gd name="connsiteY11" fmla="*/ 265895 h 437801"/>
              <a:gd name="connsiteX12" fmla="*/ 376015 w 401653"/>
              <a:gd name="connsiteY12" fmla="*/ 248804 h 437801"/>
              <a:gd name="connsiteX13" fmla="*/ 401653 w 401653"/>
              <a:gd name="connsiteY13" fmla="*/ 197529 h 437801"/>
              <a:gd name="connsiteX14" fmla="*/ 367470 w 401653"/>
              <a:gd name="connsiteY14" fmla="*/ 52250 h 437801"/>
              <a:gd name="connsiteX15" fmla="*/ 341832 w 401653"/>
              <a:gd name="connsiteY15" fmla="*/ 43705 h 437801"/>
              <a:gd name="connsiteX16" fmla="*/ 290557 w 401653"/>
              <a:gd name="connsiteY16" fmla="*/ 9522 h 437801"/>
              <a:gd name="connsiteX17" fmla="*/ 119642 w 401653"/>
              <a:gd name="connsiteY17" fmla="*/ 976 h 437801"/>
              <a:gd name="connsiteX0" fmla="*/ 196554 w 401653"/>
              <a:gd name="connsiteY0" fmla="*/ 120617 h 431916"/>
              <a:gd name="connsiteX1" fmla="*/ 145279 w 401653"/>
              <a:gd name="connsiteY1" fmla="*/ 103525 h 431916"/>
              <a:gd name="connsiteX2" fmla="*/ 61328 w 401653"/>
              <a:gd name="connsiteY2" fmla="*/ 134257 h 431916"/>
              <a:gd name="connsiteX3" fmla="*/ 25638 w 401653"/>
              <a:gd name="connsiteY3" fmla="*/ 188983 h 431916"/>
              <a:gd name="connsiteX4" fmla="*/ 0 w 401653"/>
              <a:gd name="connsiteY4" fmla="*/ 274441 h 431916"/>
              <a:gd name="connsiteX5" fmla="*/ 8546 w 401653"/>
              <a:gd name="connsiteY5" fmla="*/ 376991 h 431916"/>
              <a:gd name="connsiteX6" fmla="*/ 42729 w 401653"/>
              <a:gd name="connsiteY6" fmla="*/ 428265 h 431916"/>
              <a:gd name="connsiteX7" fmla="*/ 179714 w 401653"/>
              <a:gd name="connsiteY7" fmla="*/ 422021 h 431916"/>
              <a:gd name="connsiteX8" fmla="*/ 238028 w 401653"/>
              <a:gd name="connsiteY8" fmla="*/ 376060 h 431916"/>
              <a:gd name="connsiteX9" fmla="*/ 282012 w 401653"/>
              <a:gd name="connsiteY9" fmla="*/ 317170 h 431916"/>
              <a:gd name="connsiteX10" fmla="*/ 333286 w 401653"/>
              <a:gd name="connsiteY10" fmla="*/ 300079 h 431916"/>
              <a:gd name="connsiteX11" fmla="*/ 350378 w 401653"/>
              <a:gd name="connsiteY11" fmla="*/ 265895 h 431916"/>
              <a:gd name="connsiteX12" fmla="*/ 376015 w 401653"/>
              <a:gd name="connsiteY12" fmla="*/ 248804 h 431916"/>
              <a:gd name="connsiteX13" fmla="*/ 401653 w 401653"/>
              <a:gd name="connsiteY13" fmla="*/ 197529 h 431916"/>
              <a:gd name="connsiteX14" fmla="*/ 367470 w 401653"/>
              <a:gd name="connsiteY14" fmla="*/ 52250 h 431916"/>
              <a:gd name="connsiteX15" fmla="*/ 341832 w 401653"/>
              <a:gd name="connsiteY15" fmla="*/ 43705 h 431916"/>
              <a:gd name="connsiteX16" fmla="*/ 290557 w 401653"/>
              <a:gd name="connsiteY16" fmla="*/ 9522 h 431916"/>
              <a:gd name="connsiteX17" fmla="*/ 119642 w 401653"/>
              <a:gd name="connsiteY17" fmla="*/ 976 h 431916"/>
              <a:gd name="connsiteX0" fmla="*/ 196554 w 401653"/>
              <a:gd name="connsiteY0" fmla="*/ 120617 h 431916"/>
              <a:gd name="connsiteX1" fmla="*/ 145279 w 401653"/>
              <a:gd name="connsiteY1" fmla="*/ 103525 h 431916"/>
              <a:gd name="connsiteX2" fmla="*/ 61328 w 401653"/>
              <a:gd name="connsiteY2" fmla="*/ 134257 h 431916"/>
              <a:gd name="connsiteX3" fmla="*/ 25638 w 401653"/>
              <a:gd name="connsiteY3" fmla="*/ 188983 h 431916"/>
              <a:gd name="connsiteX4" fmla="*/ 0 w 401653"/>
              <a:gd name="connsiteY4" fmla="*/ 274441 h 431916"/>
              <a:gd name="connsiteX5" fmla="*/ 8546 w 401653"/>
              <a:gd name="connsiteY5" fmla="*/ 376991 h 431916"/>
              <a:gd name="connsiteX6" fmla="*/ 42729 w 401653"/>
              <a:gd name="connsiteY6" fmla="*/ 428265 h 431916"/>
              <a:gd name="connsiteX7" fmla="*/ 179714 w 401653"/>
              <a:gd name="connsiteY7" fmla="*/ 422021 h 431916"/>
              <a:gd name="connsiteX8" fmla="*/ 238028 w 401653"/>
              <a:gd name="connsiteY8" fmla="*/ 376060 h 431916"/>
              <a:gd name="connsiteX9" fmla="*/ 299609 w 401653"/>
              <a:gd name="connsiteY9" fmla="*/ 336563 h 431916"/>
              <a:gd name="connsiteX10" fmla="*/ 333286 w 401653"/>
              <a:gd name="connsiteY10" fmla="*/ 300079 h 431916"/>
              <a:gd name="connsiteX11" fmla="*/ 350378 w 401653"/>
              <a:gd name="connsiteY11" fmla="*/ 265895 h 431916"/>
              <a:gd name="connsiteX12" fmla="*/ 376015 w 401653"/>
              <a:gd name="connsiteY12" fmla="*/ 248804 h 431916"/>
              <a:gd name="connsiteX13" fmla="*/ 401653 w 401653"/>
              <a:gd name="connsiteY13" fmla="*/ 197529 h 431916"/>
              <a:gd name="connsiteX14" fmla="*/ 367470 w 401653"/>
              <a:gd name="connsiteY14" fmla="*/ 52250 h 431916"/>
              <a:gd name="connsiteX15" fmla="*/ 341832 w 401653"/>
              <a:gd name="connsiteY15" fmla="*/ 43705 h 431916"/>
              <a:gd name="connsiteX16" fmla="*/ 290557 w 401653"/>
              <a:gd name="connsiteY16" fmla="*/ 9522 h 431916"/>
              <a:gd name="connsiteX17" fmla="*/ 119642 w 401653"/>
              <a:gd name="connsiteY17" fmla="*/ 976 h 431916"/>
              <a:gd name="connsiteX0" fmla="*/ 196554 w 401653"/>
              <a:gd name="connsiteY0" fmla="*/ 120617 h 431173"/>
              <a:gd name="connsiteX1" fmla="*/ 145279 w 401653"/>
              <a:gd name="connsiteY1" fmla="*/ 103525 h 431173"/>
              <a:gd name="connsiteX2" fmla="*/ 61328 w 401653"/>
              <a:gd name="connsiteY2" fmla="*/ 134257 h 431173"/>
              <a:gd name="connsiteX3" fmla="*/ 25638 w 401653"/>
              <a:gd name="connsiteY3" fmla="*/ 188983 h 431173"/>
              <a:gd name="connsiteX4" fmla="*/ 0 w 401653"/>
              <a:gd name="connsiteY4" fmla="*/ 274441 h 431173"/>
              <a:gd name="connsiteX5" fmla="*/ 8546 w 401653"/>
              <a:gd name="connsiteY5" fmla="*/ 376991 h 431173"/>
              <a:gd name="connsiteX6" fmla="*/ 42729 w 401653"/>
              <a:gd name="connsiteY6" fmla="*/ 428265 h 431173"/>
              <a:gd name="connsiteX7" fmla="*/ 179714 w 401653"/>
              <a:gd name="connsiteY7" fmla="*/ 422021 h 431173"/>
              <a:gd name="connsiteX8" fmla="*/ 243307 w 401653"/>
              <a:gd name="connsiteY8" fmla="*/ 398685 h 431173"/>
              <a:gd name="connsiteX9" fmla="*/ 299609 w 401653"/>
              <a:gd name="connsiteY9" fmla="*/ 336563 h 431173"/>
              <a:gd name="connsiteX10" fmla="*/ 333286 w 401653"/>
              <a:gd name="connsiteY10" fmla="*/ 300079 h 431173"/>
              <a:gd name="connsiteX11" fmla="*/ 350378 w 401653"/>
              <a:gd name="connsiteY11" fmla="*/ 265895 h 431173"/>
              <a:gd name="connsiteX12" fmla="*/ 376015 w 401653"/>
              <a:gd name="connsiteY12" fmla="*/ 248804 h 431173"/>
              <a:gd name="connsiteX13" fmla="*/ 401653 w 401653"/>
              <a:gd name="connsiteY13" fmla="*/ 197529 h 431173"/>
              <a:gd name="connsiteX14" fmla="*/ 367470 w 401653"/>
              <a:gd name="connsiteY14" fmla="*/ 52250 h 431173"/>
              <a:gd name="connsiteX15" fmla="*/ 341832 w 401653"/>
              <a:gd name="connsiteY15" fmla="*/ 43705 h 431173"/>
              <a:gd name="connsiteX16" fmla="*/ 290557 w 401653"/>
              <a:gd name="connsiteY16" fmla="*/ 9522 h 431173"/>
              <a:gd name="connsiteX17" fmla="*/ 119642 w 401653"/>
              <a:gd name="connsiteY17" fmla="*/ 976 h 431173"/>
              <a:gd name="connsiteX0" fmla="*/ 196554 w 401653"/>
              <a:gd name="connsiteY0" fmla="*/ 120617 h 431173"/>
              <a:gd name="connsiteX1" fmla="*/ 145279 w 401653"/>
              <a:gd name="connsiteY1" fmla="*/ 103525 h 431173"/>
              <a:gd name="connsiteX2" fmla="*/ 61328 w 401653"/>
              <a:gd name="connsiteY2" fmla="*/ 134257 h 431173"/>
              <a:gd name="connsiteX3" fmla="*/ 25638 w 401653"/>
              <a:gd name="connsiteY3" fmla="*/ 188983 h 431173"/>
              <a:gd name="connsiteX4" fmla="*/ 0 w 401653"/>
              <a:gd name="connsiteY4" fmla="*/ 274441 h 431173"/>
              <a:gd name="connsiteX5" fmla="*/ 8546 w 401653"/>
              <a:gd name="connsiteY5" fmla="*/ 376991 h 431173"/>
              <a:gd name="connsiteX6" fmla="*/ 42729 w 401653"/>
              <a:gd name="connsiteY6" fmla="*/ 428265 h 431173"/>
              <a:gd name="connsiteX7" fmla="*/ 179714 w 401653"/>
              <a:gd name="connsiteY7" fmla="*/ 422021 h 431173"/>
              <a:gd name="connsiteX8" fmla="*/ 243307 w 401653"/>
              <a:gd name="connsiteY8" fmla="*/ 398685 h 431173"/>
              <a:gd name="connsiteX9" fmla="*/ 315446 w 401653"/>
              <a:gd name="connsiteY9" fmla="*/ 349492 h 431173"/>
              <a:gd name="connsiteX10" fmla="*/ 333286 w 401653"/>
              <a:gd name="connsiteY10" fmla="*/ 300079 h 431173"/>
              <a:gd name="connsiteX11" fmla="*/ 350378 w 401653"/>
              <a:gd name="connsiteY11" fmla="*/ 265895 h 431173"/>
              <a:gd name="connsiteX12" fmla="*/ 376015 w 401653"/>
              <a:gd name="connsiteY12" fmla="*/ 248804 h 431173"/>
              <a:gd name="connsiteX13" fmla="*/ 401653 w 401653"/>
              <a:gd name="connsiteY13" fmla="*/ 197529 h 431173"/>
              <a:gd name="connsiteX14" fmla="*/ 367470 w 401653"/>
              <a:gd name="connsiteY14" fmla="*/ 52250 h 431173"/>
              <a:gd name="connsiteX15" fmla="*/ 341832 w 401653"/>
              <a:gd name="connsiteY15" fmla="*/ 43705 h 431173"/>
              <a:gd name="connsiteX16" fmla="*/ 290557 w 401653"/>
              <a:gd name="connsiteY16" fmla="*/ 9522 h 431173"/>
              <a:gd name="connsiteX17" fmla="*/ 119642 w 401653"/>
              <a:gd name="connsiteY17" fmla="*/ 976 h 431173"/>
              <a:gd name="connsiteX0" fmla="*/ 196554 w 401653"/>
              <a:gd name="connsiteY0" fmla="*/ 120617 h 431173"/>
              <a:gd name="connsiteX1" fmla="*/ 145279 w 401653"/>
              <a:gd name="connsiteY1" fmla="*/ 103525 h 431173"/>
              <a:gd name="connsiteX2" fmla="*/ 61328 w 401653"/>
              <a:gd name="connsiteY2" fmla="*/ 134257 h 431173"/>
              <a:gd name="connsiteX3" fmla="*/ 25638 w 401653"/>
              <a:gd name="connsiteY3" fmla="*/ 188983 h 431173"/>
              <a:gd name="connsiteX4" fmla="*/ 0 w 401653"/>
              <a:gd name="connsiteY4" fmla="*/ 274441 h 431173"/>
              <a:gd name="connsiteX5" fmla="*/ 8546 w 401653"/>
              <a:gd name="connsiteY5" fmla="*/ 376991 h 431173"/>
              <a:gd name="connsiteX6" fmla="*/ 42729 w 401653"/>
              <a:gd name="connsiteY6" fmla="*/ 428265 h 431173"/>
              <a:gd name="connsiteX7" fmla="*/ 179714 w 401653"/>
              <a:gd name="connsiteY7" fmla="*/ 422021 h 431173"/>
              <a:gd name="connsiteX8" fmla="*/ 243307 w 401653"/>
              <a:gd name="connsiteY8" fmla="*/ 398685 h 431173"/>
              <a:gd name="connsiteX9" fmla="*/ 315446 w 401653"/>
              <a:gd name="connsiteY9" fmla="*/ 349492 h 431173"/>
              <a:gd name="connsiteX10" fmla="*/ 356162 w 401653"/>
              <a:gd name="connsiteY10" fmla="*/ 303311 h 431173"/>
              <a:gd name="connsiteX11" fmla="*/ 350378 w 401653"/>
              <a:gd name="connsiteY11" fmla="*/ 265895 h 431173"/>
              <a:gd name="connsiteX12" fmla="*/ 376015 w 401653"/>
              <a:gd name="connsiteY12" fmla="*/ 248804 h 431173"/>
              <a:gd name="connsiteX13" fmla="*/ 401653 w 401653"/>
              <a:gd name="connsiteY13" fmla="*/ 197529 h 431173"/>
              <a:gd name="connsiteX14" fmla="*/ 367470 w 401653"/>
              <a:gd name="connsiteY14" fmla="*/ 52250 h 431173"/>
              <a:gd name="connsiteX15" fmla="*/ 341832 w 401653"/>
              <a:gd name="connsiteY15" fmla="*/ 43705 h 431173"/>
              <a:gd name="connsiteX16" fmla="*/ 290557 w 401653"/>
              <a:gd name="connsiteY16" fmla="*/ 9522 h 431173"/>
              <a:gd name="connsiteX17" fmla="*/ 119642 w 401653"/>
              <a:gd name="connsiteY17" fmla="*/ 976 h 431173"/>
              <a:gd name="connsiteX0" fmla="*/ 196554 w 401653"/>
              <a:gd name="connsiteY0" fmla="*/ 120617 h 431173"/>
              <a:gd name="connsiteX1" fmla="*/ 145279 w 401653"/>
              <a:gd name="connsiteY1" fmla="*/ 103525 h 431173"/>
              <a:gd name="connsiteX2" fmla="*/ 61328 w 401653"/>
              <a:gd name="connsiteY2" fmla="*/ 134257 h 431173"/>
              <a:gd name="connsiteX3" fmla="*/ 25638 w 401653"/>
              <a:gd name="connsiteY3" fmla="*/ 188983 h 431173"/>
              <a:gd name="connsiteX4" fmla="*/ 0 w 401653"/>
              <a:gd name="connsiteY4" fmla="*/ 274441 h 431173"/>
              <a:gd name="connsiteX5" fmla="*/ 8546 w 401653"/>
              <a:gd name="connsiteY5" fmla="*/ 376991 h 431173"/>
              <a:gd name="connsiteX6" fmla="*/ 42729 w 401653"/>
              <a:gd name="connsiteY6" fmla="*/ 428265 h 431173"/>
              <a:gd name="connsiteX7" fmla="*/ 179714 w 401653"/>
              <a:gd name="connsiteY7" fmla="*/ 422021 h 431173"/>
              <a:gd name="connsiteX8" fmla="*/ 243307 w 401653"/>
              <a:gd name="connsiteY8" fmla="*/ 398685 h 431173"/>
              <a:gd name="connsiteX9" fmla="*/ 315446 w 401653"/>
              <a:gd name="connsiteY9" fmla="*/ 349492 h 431173"/>
              <a:gd name="connsiteX10" fmla="*/ 356162 w 401653"/>
              <a:gd name="connsiteY10" fmla="*/ 303311 h 431173"/>
              <a:gd name="connsiteX11" fmla="*/ 378533 w 401653"/>
              <a:gd name="connsiteY11" fmla="*/ 282056 h 431173"/>
              <a:gd name="connsiteX12" fmla="*/ 376015 w 401653"/>
              <a:gd name="connsiteY12" fmla="*/ 248804 h 431173"/>
              <a:gd name="connsiteX13" fmla="*/ 401653 w 401653"/>
              <a:gd name="connsiteY13" fmla="*/ 197529 h 431173"/>
              <a:gd name="connsiteX14" fmla="*/ 367470 w 401653"/>
              <a:gd name="connsiteY14" fmla="*/ 52250 h 431173"/>
              <a:gd name="connsiteX15" fmla="*/ 341832 w 401653"/>
              <a:gd name="connsiteY15" fmla="*/ 43705 h 431173"/>
              <a:gd name="connsiteX16" fmla="*/ 290557 w 401653"/>
              <a:gd name="connsiteY16" fmla="*/ 9522 h 431173"/>
              <a:gd name="connsiteX17" fmla="*/ 119642 w 401653"/>
              <a:gd name="connsiteY17" fmla="*/ 976 h 431173"/>
              <a:gd name="connsiteX0" fmla="*/ 196554 w 403135"/>
              <a:gd name="connsiteY0" fmla="*/ 120617 h 431173"/>
              <a:gd name="connsiteX1" fmla="*/ 145279 w 403135"/>
              <a:gd name="connsiteY1" fmla="*/ 103525 h 431173"/>
              <a:gd name="connsiteX2" fmla="*/ 61328 w 403135"/>
              <a:gd name="connsiteY2" fmla="*/ 134257 h 431173"/>
              <a:gd name="connsiteX3" fmla="*/ 25638 w 403135"/>
              <a:gd name="connsiteY3" fmla="*/ 188983 h 431173"/>
              <a:gd name="connsiteX4" fmla="*/ 0 w 403135"/>
              <a:gd name="connsiteY4" fmla="*/ 274441 h 431173"/>
              <a:gd name="connsiteX5" fmla="*/ 8546 w 403135"/>
              <a:gd name="connsiteY5" fmla="*/ 376991 h 431173"/>
              <a:gd name="connsiteX6" fmla="*/ 42729 w 403135"/>
              <a:gd name="connsiteY6" fmla="*/ 428265 h 431173"/>
              <a:gd name="connsiteX7" fmla="*/ 179714 w 403135"/>
              <a:gd name="connsiteY7" fmla="*/ 422021 h 431173"/>
              <a:gd name="connsiteX8" fmla="*/ 243307 w 403135"/>
              <a:gd name="connsiteY8" fmla="*/ 398685 h 431173"/>
              <a:gd name="connsiteX9" fmla="*/ 315446 w 403135"/>
              <a:gd name="connsiteY9" fmla="*/ 349492 h 431173"/>
              <a:gd name="connsiteX10" fmla="*/ 356162 w 403135"/>
              <a:gd name="connsiteY10" fmla="*/ 303311 h 431173"/>
              <a:gd name="connsiteX11" fmla="*/ 378533 w 403135"/>
              <a:gd name="connsiteY11" fmla="*/ 282056 h 431173"/>
              <a:gd name="connsiteX12" fmla="*/ 402410 w 403135"/>
              <a:gd name="connsiteY12" fmla="*/ 216483 h 431173"/>
              <a:gd name="connsiteX13" fmla="*/ 401653 w 403135"/>
              <a:gd name="connsiteY13" fmla="*/ 197529 h 431173"/>
              <a:gd name="connsiteX14" fmla="*/ 367470 w 403135"/>
              <a:gd name="connsiteY14" fmla="*/ 52250 h 431173"/>
              <a:gd name="connsiteX15" fmla="*/ 341832 w 403135"/>
              <a:gd name="connsiteY15" fmla="*/ 43705 h 431173"/>
              <a:gd name="connsiteX16" fmla="*/ 290557 w 403135"/>
              <a:gd name="connsiteY16" fmla="*/ 9522 h 431173"/>
              <a:gd name="connsiteX17" fmla="*/ 119642 w 403135"/>
              <a:gd name="connsiteY17" fmla="*/ 976 h 431173"/>
              <a:gd name="connsiteX0" fmla="*/ 196554 w 403135"/>
              <a:gd name="connsiteY0" fmla="*/ 120617 h 431173"/>
              <a:gd name="connsiteX1" fmla="*/ 145279 w 403135"/>
              <a:gd name="connsiteY1" fmla="*/ 103525 h 431173"/>
              <a:gd name="connsiteX2" fmla="*/ 61328 w 403135"/>
              <a:gd name="connsiteY2" fmla="*/ 134257 h 431173"/>
              <a:gd name="connsiteX3" fmla="*/ 18599 w 403135"/>
              <a:gd name="connsiteY3" fmla="*/ 188983 h 431173"/>
              <a:gd name="connsiteX4" fmla="*/ 0 w 403135"/>
              <a:gd name="connsiteY4" fmla="*/ 274441 h 431173"/>
              <a:gd name="connsiteX5" fmla="*/ 8546 w 403135"/>
              <a:gd name="connsiteY5" fmla="*/ 376991 h 431173"/>
              <a:gd name="connsiteX6" fmla="*/ 42729 w 403135"/>
              <a:gd name="connsiteY6" fmla="*/ 428265 h 431173"/>
              <a:gd name="connsiteX7" fmla="*/ 179714 w 403135"/>
              <a:gd name="connsiteY7" fmla="*/ 422021 h 431173"/>
              <a:gd name="connsiteX8" fmla="*/ 243307 w 403135"/>
              <a:gd name="connsiteY8" fmla="*/ 398685 h 431173"/>
              <a:gd name="connsiteX9" fmla="*/ 315446 w 403135"/>
              <a:gd name="connsiteY9" fmla="*/ 349492 h 431173"/>
              <a:gd name="connsiteX10" fmla="*/ 356162 w 403135"/>
              <a:gd name="connsiteY10" fmla="*/ 303311 h 431173"/>
              <a:gd name="connsiteX11" fmla="*/ 378533 w 403135"/>
              <a:gd name="connsiteY11" fmla="*/ 282056 h 431173"/>
              <a:gd name="connsiteX12" fmla="*/ 402410 w 403135"/>
              <a:gd name="connsiteY12" fmla="*/ 216483 h 431173"/>
              <a:gd name="connsiteX13" fmla="*/ 401653 w 403135"/>
              <a:gd name="connsiteY13" fmla="*/ 197529 h 431173"/>
              <a:gd name="connsiteX14" fmla="*/ 367470 w 403135"/>
              <a:gd name="connsiteY14" fmla="*/ 52250 h 431173"/>
              <a:gd name="connsiteX15" fmla="*/ 341832 w 403135"/>
              <a:gd name="connsiteY15" fmla="*/ 43705 h 431173"/>
              <a:gd name="connsiteX16" fmla="*/ 290557 w 403135"/>
              <a:gd name="connsiteY16" fmla="*/ 9522 h 431173"/>
              <a:gd name="connsiteX17" fmla="*/ 119642 w 403135"/>
              <a:gd name="connsiteY17" fmla="*/ 976 h 431173"/>
              <a:gd name="connsiteX0" fmla="*/ 196554 w 403135"/>
              <a:gd name="connsiteY0" fmla="*/ 120617 h 431173"/>
              <a:gd name="connsiteX1" fmla="*/ 145279 w 403135"/>
              <a:gd name="connsiteY1" fmla="*/ 103525 h 431173"/>
              <a:gd name="connsiteX2" fmla="*/ 61328 w 403135"/>
              <a:gd name="connsiteY2" fmla="*/ 134257 h 431173"/>
              <a:gd name="connsiteX3" fmla="*/ 18599 w 403135"/>
              <a:gd name="connsiteY3" fmla="*/ 188983 h 431173"/>
              <a:gd name="connsiteX4" fmla="*/ 0 w 403135"/>
              <a:gd name="connsiteY4" fmla="*/ 274441 h 431173"/>
              <a:gd name="connsiteX5" fmla="*/ 8546 w 403135"/>
              <a:gd name="connsiteY5" fmla="*/ 376991 h 431173"/>
              <a:gd name="connsiteX6" fmla="*/ 42729 w 403135"/>
              <a:gd name="connsiteY6" fmla="*/ 428265 h 431173"/>
              <a:gd name="connsiteX7" fmla="*/ 179714 w 403135"/>
              <a:gd name="connsiteY7" fmla="*/ 422021 h 431173"/>
              <a:gd name="connsiteX8" fmla="*/ 243307 w 403135"/>
              <a:gd name="connsiteY8" fmla="*/ 398685 h 431173"/>
              <a:gd name="connsiteX9" fmla="*/ 315446 w 403135"/>
              <a:gd name="connsiteY9" fmla="*/ 349492 h 431173"/>
              <a:gd name="connsiteX10" fmla="*/ 347364 w 403135"/>
              <a:gd name="connsiteY10" fmla="*/ 329168 h 431173"/>
              <a:gd name="connsiteX11" fmla="*/ 378533 w 403135"/>
              <a:gd name="connsiteY11" fmla="*/ 282056 h 431173"/>
              <a:gd name="connsiteX12" fmla="*/ 402410 w 403135"/>
              <a:gd name="connsiteY12" fmla="*/ 216483 h 431173"/>
              <a:gd name="connsiteX13" fmla="*/ 401653 w 403135"/>
              <a:gd name="connsiteY13" fmla="*/ 197529 h 431173"/>
              <a:gd name="connsiteX14" fmla="*/ 367470 w 403135"/>
              <a:gd name="connsiteY14" fmla="*/ 52250 h 431173"/>
              <a:gd name="connsiteX15" fmla="*/ 341832 w 403135"/>
              <a:gd name="connsiteY15" fmla="*/ 43705 h 431173"/>
              <a:gd name="connsiteX16" fmla="*/ 290557 w 403135"/>
              <a:gd name="connsiteY16" fmla="*/ 9522 h 431173"/>
              <a:gd name="connsiteX17" fmla="*/ 119642 w 403135"/>
              <a:gd name="connsiteY17" fmla="*/ 976 h 431173"/>
              <a:gd name="connsiteX0" fmla="*/ 196554 w 403135"/>
              <a:gd name="connsiteY0" fmla="*/ 120617 h 431173"/>
              <a:gd name="connsiteX1" fmla="*/ 145279 w 403135"/>
              <a:gd name="connsiteY1" fmla="*/ 103525 h 431173"/>
              <a:gd name="connsiteX2" fmla="*/ 61328 w 403135"/>
              <a:gd name="connsiteY2" fmla="*/ 134257 h 431173"/>
              <a:gd name="connsiteX3" fmla="*/ 18599 w 403135"/>
              <a:gd name="connsiteY3" fmla="*/ 188983 h 431173"/>
              <a:gd name="connsiteX4" fmla="*/ 0 w 403135"/>
              <a:gd name="connsiteY4" fmla="*/ 274441 h 431173"/>
              <a:gd name="connsiteX5" fmla="*/ 8546 w 403135"/>
              <a:gd name="connsiteY5" fmla="*/ 376991 h 431173"/>
              <a:gd name="connsiteX6" fmla="*/ 42729 w 403135"/>
              <a:gd name="connsiteY6" fmla="*/ 428265 h 431173"/>
              <a:gd name="connsiteX7" fmla="*/ 179714 w 403135"/>
              <a:gd name="connsiteY7" fmla="*/ 422021 h 431173"/>
              <a:gd name="connsiteX8" fmla="*/ 243307 w 403135"/>
              <a:gd name="connsiteY8" fmla="*/ 398685 h 431173"/>
              <a:gd name="connsiteX9" fmla="*/ 315446 w 403135"/>
              <a:gd name="connsiteY9" fmla="*/ 349492 h 431173"/>
              <a:gd name="connsiteX10" fmla="*/ 354403 w 403135"/>
              <a:gd name="connsiteY10" fmla="*/ 322704 h 431173"/>
              <a:gd name="connsiteX11" fmla="*/ 378533 w 403135"/>
              <a:gd name="connsiteY11" fmla="*/ 282056 h 431173"/>
              <a:gd name="connsiteX12" fmla="*/ 402410 w 403135"/>
              <a:gd name="connsiteY12" fmla="*/ 216483 h 431173"/>
              <a:gd name="connsiteX13" fmla="*/ 401653 w 403135"/>
              <a:gd name="connsiteY13" fmla="*/ 197529 h 431173"/>
              <a:gd name="connsiteX14" fmla="*/ 367470 w 403135"/>
              <a:gd name="connsiteY14" fmla="*/ 52250 h 431173"/>
              <a:gd name="connsiteX15" fmla="*/ 341832 w 403135"/>
              <a:gd name="connsiteY15" fmla="*/ 43705 h 431173"/>
              <a:gd name="connsiteX16" fmla="*/ 290557 w 403135"/>
              <a:gd name="connsiteY16" fmla="*/ 9522 h 431173"/>
              <a:gd name="connsiteX17" fmla="*/ 119642 w 403135"/>
              <a:gd name="connsiteY17" fmla="*/ 976 h 431173"/>
              <a:gd name="connsiteX0" fmla="*/ 196554 w 403135"/>
              <a:gd name="connsiteY0" fmla="*/ 119641 h 430197"/>
              <a:gd name="connsiteX1" fmla="*/ 145279 w 403135"/>
              <a:gd name="connsiteY1" fmla="*/ 102549 h 430197"/>
              <a:gd name="connsiteX2" fmla="*/ 61328 w 403135"/>
              <a:gd name="connsiteY2" fmla="*/ 133281 h 430197"/>
              <a:gd name="connsiteX3" fmla="*/ 18599 w 403135"/>
              <a:gd name="connsiteY3" fmla="*/ 188007 h 430197"/>
              <a:gd name="connsiteX4" fmla="*/ 0 w 403135"/>
              <a:gd name="connsiteY4" fmla="*/ 273465 h 430197"/>
              <a:gd name="connsiteX5" fmla="*/ 8546 w 403135"/>
              <a:gd name="connsiteY5" fmla="*/ 376015 h 430197"/>
              <a:gd name="connsiteX6" fmla="*/ 42729 w 403135"/>
              <a:gd name="connsiteY6" fmla="*/ 427289 h 430197"/>
              <a:gd name="connsiteX7" fmla="*/ 179714 w 403135"/>
              <a:gd name="connsiteY7" fmla="*/ 421045 h 430197"/>
              <a:gd name="connsiteX8" fmla="*/ 243307 w 403135"/>
              <a:gd name="connsiteY8" fmla="*/ 397709 h 430197"/>
              <a:gd name="connsiteX9" fmla="*/ 315446 w 403135"/>
              <a:gd name="connsiteY9" fmla="*/ 348516 h 430197"/>
              <a:gd name="connsiteX10" fmla="*/ 354403 w 403135"/>
              <a:gd name="connsiteY10" fmla="*/ 321728 h 430197"/>
              <a:gd name="connsiteX11" fmla="*/ 378533 w 403135"/>
              <a:gd name="connsiteY11" fmla="*/ 281080 h 430197"/>
              <a:gd name="connsiteX12" fmla="*/ 402410 w 403135"/>
              <a:gd name="connsiteY12" fmla="*/ 215507 h 430197"/>
              <a:gd name="connsiteX13" fmla="*/ 401653 w 403135"/>
              <a:gd name="connsiteY13" fmla="*/ 196553 h 430197"/>
              <a:gd name="connsiteX14" fmla="*/ 367470 w 403135"/>
              <a:gd name="connsiteY14" fmla="*/ 51274 h 430197"/>
              <a:gd name="connsiteX15" fmla="*/ 333034 w 403135"/>
              <a:gd name="connsiteY15" fmla="*/ 16872 h 430197"/>
              <a:gd name="connsiteX16" fmla="*/ 290557 w 403135"/>
              <a:gd name="connsiteY16" fmla="*/ 8546 h 430197"/>
              <a:gd name="connsiteX17" fmla="*/ 119642 w 403135"/>
              <a:gd name="connsiteY17" fmla="*/ 0 h 430197"/>
              <a:gd name="connsiteX0" fmla="*/ 196554 w 403135"/>
              <a:gd name="connsiteY0" fmla="*/ 119641 h 430197"/>
              <a:gd name="connsiteX1" fmla="*/ 145279 w 403135"/>
              <a:gd name="connsiteY1" fmla="*/ 102549 h 430197"/>
              <a:gd name="connsiteX2" fmla="*/ 61328 w 403135"/>
              <a:gd name="connsiteY2" fmla="*/ 133281 h 430197"/>
              <a:gd name="connsiteX3" fmla="*/ 18599 w 403135"/>
              <a:gd name="connsiteY3" fmla="*/ 188007 h 430197"/>
              <a:gd name="connsiteX4" fmla="*/ 0 w 403135"/>
              <a:gd name="connsiteY4" fmla="*/ 273465 h 430197"/>
              <a:gd name="connsiteX5" fmla="*/ 8546 w 403135"/>
              <a:gd name="connsiteY5" fmla="*/ 376015 h 430197"/>
              <a:gd name="connsiteX6" fmla="*/ 42729 w 403135"/>
              <a:gd name="connsiteY6" fmla="*/ 427289 h 430197"/>
              <a:gd name="connsiteX7" fmla="*/ 179714 w 403135"/>
              <a:gd name="connsiteY7" fmla="*/ 421045 h 430197"/>
              <a:gd name="connsiteX8" fmla="*/ 243307 w 403135"/>
              <a:gd name="connsiteY8" fmla="*/ 397709 h 430197"/>
              <a:gd name="connsiteX9" fmla="*/ 315446 w 403135"/>
              <a:gd name="connsiteY9" fmla="*/ 348516 h 430197"/>
              <a:gd name="connsiteX10" fmla="*/ 354403 w 403135"/>
              <a:gd name="connsiteY10" fmla="*/ 321728 h 430197"/>
              <a:gd name="connsiteX11" fmla="*/ 378533 w 403135"/>
              <a:gd name="connsiteY11" fmla="*/ 281080 h 430197"/>
              <a:gd name="connsiteX12" fmla="*/ 402410 w 403135"/>
              <a:gd name="connsiteY12" fmla="*/ 215507 h 430197"/>
              <a:gd name="connsiteX13" fmla="*/ 401653 w 403135"/>
              <a:gd name="connsiteY13" fmla="*/ 196553 h 430197"/>
              <a:gd name="connsiteX14" fmla="*/ 367470 w 403135"/>
              <a:gd name="connsiteY14" fmla="*/ 51274 h 430197"/>
              <a:gd name="connsiteX15" fmla="*/ 348871 w 403135"/>
              <a:gd name="connsiteY15" fmla="*/ 36265 h 430197"/>
              <a:gd name="connsiteX16" fmla="*/ 290557 w 403135"/>
              <a:gd name="connsiteY16" fmla="*/ 8546 h 430197"/>
              <a:gd name="connsiteX17" fmla="*/ 119642 w 403135"/>
              <a:gd name="connsiteY17" fmla="*/ 0 h 430197"/>
              <a:gd name="connsiteX0" fmla="*/ 196554 w 403135"/>
              <a:gd name="connsiteY0" fmla="*/ 119641 h 430197"/>
              <a:gd name="connsiteX1" fmla="*/ 145279 w 403135"/>
              <a:gd name="connsiteY1" fmla="*/ 102549 h 430197"/>
              <a:gd name="connsiteX2" fmla="*/ 61328 w 403135"/>
              <a:gd name="connsiteY2" fmla="*/ 133281 h 430197"/>
              <a:gd name="connsiteX3" fmla="*/ 18599 w 403135"/>
              <a:gd name="connsiteY3" fmla="*/ 188007 h 430197"/>
              <a:gd name="connsiteX4" fmla="*/ 0 w 403135"/>
              <a:gd name="connsiteY4" fmla="*/ 273465 h 430197"/>
              <a:gd name="connsiteX5" fmla="*/ 8546 w 403135"/>
              <a:gd name="connsiteY5" fmla="*/ 376015 h 430197"/>
              <a:gd name="connsiteX6" fmla="*/ 42729 w 403135"/>
              <a:gd name="connsiteY6" fmla="*/ 427289 h 430197"/>
              <a:gd name="connsiteX7" fmla="*/ 179714 w 403135"/>
              <a:gd name="connsiteY7" fmla="*/ 421045 h 430197"/>
              <a:gd name="connsiteX8" fmla="*/ 243307 w 403135"/>
              <a:gd name="connsiteY8" fmla="*/ 397709 h 430197"/>
              <a:gd name="connsiteX9" fmla="*/ 315446 w 403135"/>
              <a:gd name="connsiteY9" fmla="*/ 348516 h 430197"/>
              <a:gd name="connsiteX10" fmla="*/ 354403 w 403135"/>
              <a:gd name="connsiteY10" fmla="*/ 321728 h 430197"/>
              <a:gd name="connsiteX11" fmla="*/ 378533 w 403135"/>
              <a:gd name="connsiteY11" fmla="*/ 281080 h 430197"/>
              <a:gd name="connsiteX12" fmla="*/ 402410 w 403135"/>
              <a:gd name="connsiteY12" fmla="*/ 215507 h 430197"/>
              <a:gd name="connsiteX13" fmla="*/ 401653 w 403135"/>
              <a:gd name="connsiteY13" fmla="*/ 196553 h 430197"/>
              <a:gd name="connsiteX14" fmla="*/ 378028 w 403135"/>
              <a:gd name="connsiteY14" fmla="*/ 93291 h 430197"/>
              <a:gd name="connsiteX15" fmla="*/ 348871 w 403135"/>
              <a:gd name="connsiteY15" fmla="*/ 36265 h 430197"/>
              <a:gd name="connsiteX16" fmla="*/ 290557 w 403135"/>
              <a:gd name="connsiteY16" fmla="*/ 8546 h 430197"/>
              <a:gd name="connsiteX17" fmla="*/ 119642 w 403135"/>
              <a:gd name="connsiteY17" fmla="*/ 0 h 430197"/>
              <a:gd name="connsiteX0" fmla="*/ 196554 w 403135"/>
              <a:gd name="connsiteY0" fmla="*/ 119641 h 430197"/>
              <a:gd name="connsiteX1" fmla="*/ 145279 w 403135"/>
              <a:gd name="connsiteY1" fmla="*/ 102549 h 430197"/>
              <a:gd name="connsiteX2" fmla="*/ 61328 w 403135"/>
              <a:gd name="connsiteY2" fmla="*/ 133281 h 430197"/>
              <a:gd name="connsiteX3" fmla="*/ 18599 w 403135"/>
              <a:gd name="connsiteY3" fmla="*/ 188007 h 430197"/>
              <a:gd name="connsiteX4" fmla="*/ 0 w 403135"/>
              <a:gd name="connsiteY4" fmla="*/ 241144 h 430197"/>
              <a:gd name="connsiteX5" fmla="*/ 8546 w 403135"/>
              <a:gd name="connsiteY5" fmla="*/ 376015 h 430197"/>
              <a:gd name="connsiteX6" fmla="*/ 42729 w 403135"/>
              <a:gd name="connsiteY6" fmla="*/ 427289 h 430197"/>
              <a:gd name="connsiteX7" fmla="*/ 179714 w 403135"/>
              <a:gd name="connsiteY7" fmla="*/ 421045 h 430197"/>
              <a:gd name="connsiteX8" fmla="*/ 243307 w 403135"/>
              <a:gd name="connsiteY8" fmla="*/ 397709 h 430197"/>
              <a:gd name="connsiteX9" fmla="*/ 315446 w 403135"/>
              <a:gd name="connsiteY9" fmla="*/ 348516 h 430197"/>
              <a:gd name="connsiteX10" fmla="*/ 354403 w 403135"/>
              <a:gd name="connsiteY10" fmla="*/ 321728 h 430197"/>
              <a:gd name="connsiteX11" fmla="*/ 378533 w 403135"/>
              <a:gd name="connsiteY11" fmla="*/ 281080 h 430197"/>
              <a:gd name="connsiteX12" fmla="*/ 402410 w 403135"/>
              <a:gd name="connsiteY12" fmla="*/ 215507 h 430197"/>
              <a:gd name="connsiteX13" fmla="*/ 401653 w 403135"/>
              <a:gd name="connsiteY13" fmla="*/ 196553 h 430197"/>
              <a:gd name="connsiteX14" fmla="*/ 378028 w 403135"/>
              <a:gd name="connsiteY14" fmla="*/ 93291 h 430197"/>
              <a:gd name="connsiteX15" fmla="*/ 348871 w 403135"/>
              <a:gd name="connsiteY15" fmla="*/ 36265 h 430197"/>
              <a:gd name="connsiteX16" fmla="*/ 290557 w 403135"/>
              <a:gd name="connsiteY16" fmla="*/ 8546 h 430197"/>
              <a:gd name="connsiteX17" fmla="*/ 119642 w 403135"/>
              <a:gd name="connsiteY17" fmla="*/ 0 h 430197"/>
              <a:gd name="connsiteX0" fmla="*/ 196554 w 403135"/>
              <a:gd name="connsiteY0" fmla="*/ 119641 h 430197"/>
              <a:gd name="connsiteX1" fmla="*/ 145279 w 403135"/>
              <a:gd name="connsiteY1" fmla="*/ 102549 h 430197"/>
              <a:gd name="connsiteX2" fmla="*/ 61328 w 403135"/>
              <a:gd name="connsiteY2" fmla="*/ 133281 h 430197"/>
              <a:gd name="connsiteX3" fmla="*/ 18599 w 403135"/>
              <a:gd name="connsiteY3" fmla="*/ 188007 h 430197"/>
              <a:gd name="connsiteX4" fmla="*/ 0 w 403135"/>
              <a:gd name="connsiteY4" fmla="*/ 296090 h 430197"/>
              <a:gd name="connsiteX5" fmla="*/ 8546 w 403135"/>
              <a:gd name="connsiteY5" fmla="*/ 376015 h 430197"/>
              <a:gd name="connsiteX6" fmla="*/ 42729 w 403135"/>
              <a:gd name="connsiteY6" fmla="*/ 427289 h 430197"/>
              <a:gd name="connsiteX7" fmla="*/ 179714 w 403135"/>
              <a:gd name="connsiteY7" fmla="*/ 421045 h 430197"/>
              <a:gd name="connsiteX8" fmla="*/ 243307 w 403135"/>
              <a:gd name="connsiteY8" fmla="*/ 397709 h 430197"/>
              <a:gd name="connsiteX9" fmla="*/ 315446 w 403135"/>
              <a:gd name="connsiteY9" fmla="*/ 348516 h 430197"/>
              <a:gd name="connsiteX10" fmla="*/ 354403 w 403135"/>
              <a:gd name="connsiteY10" fmla="*/ 321728 h 430197"/>
              <a:gd name="connsiteX11" fmla="*/ 378533 w 403135"/>
              <a:gd name="connsiteY11" fmla="*/ 281080 h 430197"/>
              <a:gd name="connsiteX12" fmla="*/ 402410 w 403135"/>
              <a:gd name="connsiteY12" fmla="*/ 215507 h 430197"/>
              <a:gd name="connsiteX13" fmla="*/ 401653 w 403135"/>
              <a:gd name="connsiteY13" fmla="*/ 196553 h 430197"/>
              <a:gd name="connsiteX14" fmla="*/ 378028 w 403135"/>
              <a:gd name="connsiteY14" fmla="*/ 93291 h 430197"/>
              <a:gd name="connsiteX15" fmla="*/ 348871 w 403135"/>
              <a:gd name="connsiteY15" fmla="*/ 36265 h 430197"/>
              <a:gd name="connsiteX16" fmla="*/ 290557 w 403135"/>
              <a:gd name="connsiteY16" fmla="*/ 8546 h 430197"/>
              <a:gd name="connsiteX17" fmla="*/ 119642 w 403135"/>
              <a:gd name="connsiteY17" fmla="*/ 0 h 430197"/>
              <a:gd name="connsiteX0" fmla="*/ 196554 w 403135"/>
              <a:gd name="connsiteY0" fmla="*/ 119641 h 430197"/>
              <a:gd name="connsiteX1" fmla="*/ 145279 w 403135"/>
              <a:gd name="connsiteY1" fmla="*/ 102549 h 430197"/>
              <a:gd name="connsiteX2" fmla="*/ 61328 w 403135"/>
              <a:gd name="connsiteY2" fmla="*/ 133281 h 430197"/>
              <a:gd name="connsiteX3" fmla="*/ 18599 w 403135"/>
              <a:gd name="connsiteY3" fmla="*/ 188007 h 430197"/>
              <a:gd name="connsiteX4" fmla="*/ 0 w 403135"/>
              <a:gd name="connsiteY4" fmla="*/ 296090 h 430197"/>
              <a:gd name="connsiteX5" fmla="*/ 8546 w 403135"/>
              <a:gd name="connsiteY5" fmla="*/ 376015 h 430197"/>
              <a:gd name="connsiteX6" fmla="*/ 42729 w 403135"/>
              <a:gd name="connsiteY6" fmla="*/ 427289 h 430197"/>
              <a:gd name="connsiteX7" fmla="*/ 179714 w 403135"/>
              <a:gd name="connsiteY7" fmla="*/ 421045 h 430197"/>
              <a:gd name="connsiteX8" fmla="*/ 243307 w 403135"/>
              <a:gd name="connsiteY8" fmla="*/ 397709 h 430197"/>
              <a:gd name="connsiteX9" fmla="*/ 315446 w 403135"/>
              <a:gd name="connsiteY9" fmla="*/ 348516 h 430197"/>
              <a:gd name="connsiteX10" fmla="*/ 354403 w 403135"/>
              <a:gd name="connsiteY10" fmla="*/ 321728 h 430197"/>
              <a:gd name="connsiteX11" fmla="*/ 378533 w 403135"/>
              <a:gd name="connsiteY11" fmla="*/ 281080 h 430197"/>
              <a:gd name="connsiteX12" fmla="*/ 402410 w 403135"/>
              <a:gd name="connsiteY12" fmla="*/ 215507 h 430197"/>
              <a:gd name="connsiteX13" fmla="*/ 401653 w 403135"/>
              <a:gd name="connsiteY13" fmla="*/ 196553 h 430197"/>
              <a:gd name="connsiteX14" fmla="*/ 378028 w 403135"/>
              <a:gd name="connsiteY14" fmla="*/ 93291 h 430197"/>
              <a:gd name="connsiteX15" fmla="*/ 348871 w 403135"/>
              <a:gd name="connsiteY15" fmla="*/ 36265 h 430197"/>
              <a:gd name="connsiteX16" fmla="*/ 290557 w 403135"/>
              <a:gd name="connsiteY16" fmla="*/ 8546 h 430197"/>
              <a:gd name="connsiteX17" fmla="*/ 119642 w 403135"/>
              <a:gd name="connsiteY17" fmla="*/ 0 h 430197"/>
              <a:gd name="connsiteX0" fmla="*/ 196554 w 402753"/>
              <a:gd name="connsiteY0" fmla="*/ 119641 h 430197"/>
              <a:gd name="connsiteX1" fmla="*/ 145279 w 402753"/>
              <a:gd name="connsiteY1" fmla="*/ 102549 h 430197"/>
              <a:gd name="connsiteX2" fmla="*/ 61328 w 402753"/>
              <a:gd name="connsiteY2" fmla="*/ 133281 h 430197"/>
              <a:gd name="connsiteX3" fmla="*/ 18599 w 402753"/>
              <a:gd name="connsiteY3" fmla="*/ 188007 h 430197"/>
              <a:gd name="connsiteX4" fmla="*/ 0 w 402753"/>
              <a:gd name="connsiteY4" fmla="*/ 296090 h 430197"/>
              <a:gd name="connsiteX5" fmla="*/ 8546 w 402753"/>
              <a:gd name="connsiteY5" fmla="*/ 376015 h 430197"/>
              <a:gd name="connsiteX6" fmla="*/ 42729 w 402753"/>
              <a:gd name="connsiteY6" fmla="*/ 427289 h 430197"/>
              <a:gd name="connsiteX7" fmla="*/ 179714 w 402753"/>
              <a:gd name="connsiteY7" fmla="*/ 421045 h 430197"/>
              <a:gd name="connsiteX8" fmla="*/ 243307 w 402753"/>
              <a:gd name="connsiteY8" fmla="*/ 397709 h 430197"/>
              <a:gd name="connsiteX9" fmla="*/ 315446 w 402753"/>
              <a:gd name="connsiteY9" fmla="*/ 348516 h 430197"/>
              <a:gd name="connsiteX10" fmla="*/ 354403 w 402753"/>
              <a:gd name="connsiteY10" fmla="*/ 321728 h 430197"/>
              <a:gd name="connsiteX11" fmla="*/ 378533 w 402753"/>
              <a:gd name="connsiteY11" fmla="*/ 281080 h 430197"/>
              <a:gd name="connsiteX12" fmla="*/ 402410 w 402753"/>
              <a:gd name="connsiteY12" fmla="*/ 215507 h 430197"/>
              <a:gd name="connsiteX13" fmla="*/ 396374 w 402753"/>
              <a:gd name="connsiteY13" fmla="*/ 148071 h 430197"/>
              <a:gd name="connsiteX14" fmla="*/ 378028 w 402753"/>
              <a:gd name="connsiteY14" fmla="*/ 93291 h 430197"/>
              <a:gd name="connsiteX15" fmla="*/ 348871 w 402753"/>
              <a:gd name="connsiteY15" fmla="*/ 36265 h 430197"/>
              <a:gd name="connsiteX16" fmla="*/ 290557 w 402753"/>
              <a:gd name="connsiteY16" fmla="*/ 8546 h 430197"/>
              <a:gd name="connsiteX17" fmla="*/ 119642 w 402753"/>
              <a:gd name="connsiteY17" fmla="*/ 0 h 430197"/>
              <a:gd name="connsiteX0" fmla="*/ 196554 w 403796"/>
              <a:gd name="connsiteY0" fmla="*/ 119641 h 430197"/>
              <a:gd name="connsiteX1" fmla="*/ 145279 w 403796"/>
              <a:gd name="connsiteY1" fmla="*/ 102549 h 430197"/>
              <a:gd name="connsiteX2" fmla="*/ 61328 w 403796"/>
              <a:gd name="connsiteY2" fmla="*/ 133281 h 430197"/>
              <a:gd name="connsiteX3" fmla="*/ 18599 w 403796"/>
              <a:gd name="connsiteY3" fmla="*/ 188007 h 430197"/>
              <a:gd name="connsiteX4" fmla="*/ 0 w 403796"/>
              <a:gd name="connsiteY4" fmla="*/ 296090 h 430197"/>
              <a:gd name="connsiteX5" fmla="*/ 8546 w 403796"/>
              <a:gd name="connsiteY5" fmla="*/ 376015 h 430197"/>
              <a:gd name="connsiteX6" fmla="*/ 42729 w 403796"/>
              <a:gd name="connsiteY6" fmla="*/ 427289 h 430197"/>
              <a:gd name="connsiteX7" fmla="*/ 179714 w 403796"/>
              <a:gd name="connsiteY7" fmla="*/ 421045 h 430197"/>
              <a:gd name="connsiteX8" fmla="*/ 243307 w 403796"/>
              <a:gd name="connsiteY8" fmla="*/ 397709 h 430197"/>
              <a:gd name="connsiteX9" fmla="*/ 315446 w 403796"/>
              <a:gd name="connsiteY9" fmla="*/ 348516 h 430197"/>
              <a:gd name="connsiteX10" fmla="*/ 354403 w 403796"/>
              <a:gd name="connsiteY10" fmla="*/ 321728 h 430197"/>
              <a:gd name="connsiteX11" fmla="*/ 378533 w 403796"/>
              <a:gd name="connsiteY11" fmla="*/ 281080 h 430197"/>
              <a:gd name="connsiteX12" fmla="*/ 402410 w 403796"/>
              <a:gd name="connsiteY12" fmla="*/ 215507 h 430197"/>
              <a:gd name="connsiteX13" fmla="*/ 396374 w 403796"/>
              <a:gd name="connsiteY13" fmla="*/ 148071 h 430197"/>
              <a:gd name="connsiteX14" fmla="*/ 378028 w 403796"/>
              <a:gd name="connsiteY14" fmla="*/ 93291 h 430197"/>
              <a:gd name="connsiteX15" fmla="*/ 348871 w 403796"/>
              <a:gd name="connsiteY15" fmla="*/ 36265 h 430197"/>
              <a:gd name="connsiteX16" fmla="*/ 290557 w 403796"/>
              <a:gd name="connsiteY16" fmla="*/ 8546 h 430197"/>
              <a:gd name="connsiteX17" fmla="*/ 119642 w 403796"/>
              <a:gd name="connsiteY17" fmla="*/ 0 h 430197"/>
              <a:gd name="connsiteX0" fmla="*/ 196554 w 403796"/>
              <a:gd name="connsiteY0" fmla="*/ 119641 h 430197"/>
              <a:gd name="connsiteX1" fmla="*/ 145279 w 403796"/>
              <a:gd name="connsiteY1" fmla="*/ 102549 h 430197"/>
              <a:gd name="connsiteX2" fmla="*/ 35900 w 403796"/>
              <a:gd name="connsiteY2" fmla="*/ 73228 h 430197"/>
              <a:gd name="connsiteX3" fmla="*/ 18599 w 403796"/>
              <a:gd name="connsiteY3" fmla="*/ 188007 h 430197"/>
              <a:gd name="connsiteX4" fmla="*/ 0 w 403796"/>
              <a:gd name="connsiteY4" fmla="*/ 296090 h 430197"/>
              <a:gd name="connsiteX5" fmla="*/ 8546 w 403796"/>
              <a:gd name="connsiteY5" fmla="*/ 376015 h 430197"/>
              <a:gd name="connsiteX6" fmla="*/ 42729 w 403796"/>
              <a:gd name="connsiteY6" fmla="*/ 427289 h 430197"/>
              <a:gd name="connsiteX7" fmla="*/ 179714 w 403796"/>
              <a:gd name="connsiteY7" fmla="*/ 421045 h 430197"/>
              <a:gd name="connsiteX8" fmla="*/ 243307 w 403796"/>
              <a:gd name="connsiteY8" fmla="*/ 397709 h 430197"/>
              <a:gd name="connsiteX9" fmla="*/ 315446 w 403796"/>
              <a:gd name="connsiteY9" fmla="*/ 348516 h 430197"/>
              <a:gd name="connsiteX10" fmla="*/ 354403 w 403796"/>
              <a:gd name="connsiteY10" fmla="*/ 321728 h 430197"/>
              <a:gd name="connsiteX11" fmla="*/ 378533 w 403796"/>
              <a:gd name="connsiteY11" fmla="*/ 281080 h 430197"/>
              <a:gd name="connsiteX12" fmla="*/ 402410 w 403796"/>
              <a:gd name="connsiteY12" fmla="*/ 215507 h 430197"/>
              <a:gd name="connsiteX13" fmla="*/ 396374 w 403796"/>
              <a:gd name="connsiteY13" fmla="*/ 148071 h 430197"/>
              <a:gd name="connsiteX14" fmla="*/ 378028 w 403796"/>
              <a:gd name="connsiteY14" fmla="*/ 93291 h 430197"/>
              <a:gd name="connsiteX15" fmla="*/ 348871 w 403796"/>
              <a:gd name="connsiteY15" fmla="*/ 36265 h 430197"/>
              <a:gd name="connsiteX16" fmla="*/ 290557 w 403796"/>
              <a:gd name="connsiteY16" fmla="*/ 8546 h 430197"/>
              <a:gd name="connsiteX17" fmla="*/ 119642 w 403796"/>
              <a:gd name="connsiteY17" fmla="*/ 0 h 430197"/>
              <a:gd name="connsiteX0" fmla="*/ 204179 w 411421"/>
              <a:gd name="connsiteY0" fmla="*/ 119641 h 430197"/>
              <a:gd name="connsiteX1" fmla="*/ 152904 w 411421"/>
              <a:gd name="connsiteY1" fmla="*/ 102549 h 430197"/>
              <a:gd name="connsiteX2" fmla="*/ 43525 w 411421"/>
              <a:gd name="connsiteY2" fmla="*/ 73228 h 430197"/>
              <a:gd name="connsiteX3" fmla="*/ 8620 w 411421"/>
              <a:gd name="connsiteY3" fmla="*/ 185214 h 430197"/>
              <a:gd name="connsiteX4" fmla="*/ 7625 w 411421"/>
              <a:gd name="connsiteY4" fmla="*/ 296090 h 430197"/>
              <a:gd name="connsiteX5" fmla="*/ 16171 w 411421"/>
              <a:gd name="connsiteY5" fmla="*/ 376015 h 430197"/>
              <a:gd name="connsiteX6" fmla="*/ 50354 w 411421"/>
              <a:gd name="connsiteY6" fmla="*/ 427289 h 430197"/>
              <a:gd name="connsiteX7" fmla="*/ 187339 w 411421"/>
              <a:gd name="connsiteY7" fmla="*/ 421045 h 430197"/>
              <a:gd name="connsiteX8" fmla="*/ 250932 w 411421"/>
              <a:gd name="connsiteY8" fmla="*/ 397709 h 430197"/>
              <a:gd name="connsiteX9" fmla="*/ 323071 w 411421"/>
              <a:gd name="connsiteY9" fmla="*/ 348516 h 430197"/>
              <a:gd name="connsiteX10" fmla="*/ 362028 w 411421"/>
              <a:gd name="connsiteY10" fmla="*/ 321728 h 430197"/>
              <a:gd name="connsiteX11" fmla="*/ 386158 w 411421"/>
              <a:gd name="connsiteY11" fmla="*/ 281080 h 430197"/>
              <a:gd name="connsiteX12" fmla="*/ 410035 w 411421"/>
              <a:gd name="connsiteY12" fmla="*/ 215507 h 430197"/>
              <a:gd name="connsiteX13" fmla="*/ 403999 w 411421"/>
              <a:gd name="connsiteY13" fmla="*/ 148071 h 430197"/>
              <a:gd name="connsiteX14" fmla="*/ 385653 w 411421"/>
              <a:gd name="connsiteY14" fmla="*/ 93291 h 430197"/>
              <a:gd name="connsiteX15" fmla="*/ 356496 w 411421"/>
              <a:gd name="connsiteY15" fmla="*/ 36265 h 430197"/>
              <a:gd name="connsiteX16" fmla="*/ 298182 w 411421"/>
              <a:gd name="connsiteY16" fmla="*/ 8546 h 430197"/>
              <a:gd name="connsiteX17" fmla="*/ 127267 w 411421"/>
              <a:gd name="connsiteY17" fmla="*/ 0 h 430197"/>
              <a:gd name="connsiteX0" fmla="*/ 204179 w 411421"/>
              <a:gd name="connsiteY0" fmla="*/ 119641 h 430197"/>
              <a:gd name="connsiteX1" fmla="*/ 152904 w 411421"/>
              <a:gd name="connsiteY1" fmla="*/ 102549 h 430197"/>
              <a:gd name="connsiteX2" fmla="*/ 43525 w 411421"/>
              <a:gd name="connsiteY2" fmla="*/ 73228 h 430197"/>
              <a:gd name="connsiteX3" fmla="*/ 8620 w 411421"/>
              <a:gd name="connsiteY3" fmla="*/ 185214 h 430197"/>
              <a:gd name="connsiteX4" fmla="*/ 7625 w 411421"/>
              <a:gd name="connsiteY4" fmla="*/ 296090 h 430197"/>
              <a:gd name="connsiteX5" fmla="*/ 16171 w 411421"/>
              <a:gd name="connsiteY5" fmla="*/ 376015 h 430197"/>
              <a:gd name="connsiteX6" fmla="*/ 50354 w 411421"/>
              <a:gd name="connsiteY6" fmla="*/ 427289 h 430197"/>
              <a:gd name="connsiteX7" fmla="*/ 187339 w 411421"/>
              <a:gd name="connsiteY7" fmla="*/ 421045 h 430197"/>
              <a:gd name="connsiteX8" fmla="*/ 250932 w 411421"/>
              <a:gd name="connsiteY8" fmla="*/ 397709 h 430197"/>
              <a:gd name="connsiteX9" fmla="*/ 323071 w 411421"/>
              <a:gd name="connsiteY9" fmla="*/ 348516 h 430197"/>
              <a:gd name="connsiteX10" fmla="*/ 362028 w 411421"/>
              <a:gd name="connsiteY10" fmla="*/ 321728 h 430197"/>
              <a:gd name="connsiteX11" fmla="*/ 386158 w 411421"/>
              <a:gd name="connsiteY11" fmla="*/ 281080 h 430197"/>
              <a:gd name="connsiteX12" fmla="*/ 410035 w 411421"/>
              <a:gd name="connsiteY12" fmla="*/ 215507 h 430197"/>
              <a:gd name="connsiteX13" fmla="*/ 403999 w 411421"/>
              <a:gd name="connsiteY13" fmla="*/ 148071 h 430197"/>
              <a:gd name="connsiteX14" fmla="*/ 385653 w 411421"/>
              <a:gd name="connsiteY14" fmla="*/ 93291 h 430197"/>
              <a:gd name="connsiteX15" fmla="*/ 356496 w 411421"/>
              <a:gd name="connsiteY15" fmla="*/ 36265 h 430197"/>
              <a:gd name="connsiteX16" fmla="*/ 298182 w 411421"/>
              <a:gd name="connsiteY16" fmla="*/ 8546 h 430197"/>
              <a:gd name="connsiteX17" fmla="*/ 127267 w 411421"/>
              <a:gd name="connsiteY17" fmla="*/ 0 h 430197"/>
              <a:gd name="connsiteX0" fmla="*/ 196554 w 403796"/>
              <a:gd name="connsiteY0" fmla="*/ 119641 h 430197"/>
              <a:gd name="connsiteX1" fmla="*/ 145279 w 403796"/>
              <a:gd name="connsiteY1" fmla="*/ 102549 h 430197"/>
              <a:gd name="connsiteX2" fmla="*/ 35900 w 403796"/>
              <a:gd name="connsiteY2" fmla="*/ 73228 h 430197"/>
              <a:gd name="connsiteX3" fmla="*/ 995 w 403796"/>
              <a:gd name="connsiteY3" fmla="*/ 185214 h 430197"/>
              <a:gd name="connsiteX4" fmla="*/ 0 w 403796"/>
              <a:gd name="connsiteY4" fmla="*/ 296090 h 430197"/>
              <a:gd name="connsiteX5" fmla="*/ 8546 w 403796"/>
              <a:gd name="connsiteY5" fmla="*/ 376015 h 430197"/>
              <a:gd name="connsiteX6" fmla="*/ 42729 w 403796"/>
              <a:gd name="connsiteY6" fmla="*/ 427289 h 430197"/>
              <a:gd name="connsiteX7" fmla="*/ 179714 w 403796"/>
              <a:gd name="connsiteY7" fmla="*/ 421045 h 430197"/>
              <a:gd name="connsiteX8" fmla="*/ 243307 w 403796"/>
              <a:gd name="connsiteY8" fmla="*/ 397709 h 430197"/>
              <a:gd name="connsiteX9" fmla="*/ 315446 w 403796"/>
              <a:gd name="connsiteY9" fmla="*/ 348516 h 430197"/>
              <a:gd name="connsiteX10" fmla="*/ 354403 w 403796"/>
              <a:gd name="connsiteY10" fmla="*/ 321728 h 430197"/>
              <a:gd name="connsiteX11" fmla="*/ 378533 w 403796"/>
              <a:gd name="connsiteY11" fmla="*/ 281080 h 430197"/>
              <a:gd name="connsiteX12" fmla="*/ 402410 w 403796"/>
              <a:gd name="connsiteY12" fmla="*/ 215507 h 430197"/>
              <a:gd name="connsiteX13" fmla="*/ 396374 w 403796"/>
              <a:gd name="connsiteY13" fmla="*/ 148071 h 430197"/>
              <a:gd name="connsiteX14" fmla="*/ 378028 w 403796"/>
              <a:gd name="connsiteY14" fmla="*/ 93291 h 430197"/>
              <a:gd name="connsiteX15" fmla="*/ 348871 w 403796"/>
              <a:gd name="connsiteY15" fmla="*/ 36265 h 430197"/>
              <a:gd name="connsiteX16" fmla="*/ 290557 w 403796"/>
              <a:gd name="connsiteY16" fmla="*/ 8546 h 430197"/>
              <a:gd name="connsiteX17" fmla="*/ 119642 w 403796"/>
              <a:gd name="connsiteY17" fmla="*/ 0 h 430197"/>
              <a:gd name="connsiteX0" fmla="*/ 196554 w 403796"/>
              <a:gd name="connsiteY0" fmla="*/ 119641 h 430197"/>
              <a:gd name="connsiteX1" fmla="*/ 89533 w 403796"/>
              <a:gd name="connsiteY1" fmla="*/ 77411 h 430197"/>
              <a:gd name="connsiteX2" fmla="*/ 35900 w 403796"/>
              <a:gd name="connsiteY2" fmla="*/ 73228 h 430197"/>
              <a:gd name="connsiteX3" fmla="*/ 995 w 403796"/>
              <a:gd name="connsiteY3" fmla="*/ 185214 h 430197"/>
              <a:gd name="connsiteX4" fmla="*/ 0 w 403796"/>
              <a:gd name="connsiteY4" fmla="*/ 296090 h 430197"/>
              <a:gd name="connsiteX5" fmla="*/ 8546 w 403796"/>
              <a:gd name="connsiteY5" fmla="*/ 376015 h 430197"/>
              <a:gd name="connsiteX6" fmla="*/ 42729 w 403796"/>
              <a:gd name="connsiteY6" fmla="*/ 427289 h 430197"/>
              <a:gd name="connsiteX7" fmla="*/ 179714 w 403796"/>
              <a:gd name="connsiteY7" fmla="*/ 421045 h 430197"/>
              <a:gd name="connsiteX8" fmla="*/ 243307 w 403796"/>
              <a:gd name="connsiteY8" fmla="*/ 397709 h 430197"/>
              <a:gd name="connsiteX9" fmla="*/ 315446 w 403796"/>
              <a:gd name="connsiteY9" fmla="*/ 348516 h 430197"/>
              <a:gd name="connsiteX10" fmla="*/ 354403 w 403796"/>
              <a:gd name="connsiteY10" fmla="*/ 321728 h 430197"/>
              <a:gd name="connsiteX11" fmla="*/ 378533 w 403796"/>
              <a:gd name="connsiteY11" fmla="*/ 281080 h 430197"/>
              <a:gd name="connsiteX12" fmla="*/ 402410 w 403796"/>
              <a:gd name="connsiteY12" fmla="*/ 215507 h 430197"/>
              <a:gd name="connsiteX13" fmla="*/ 396374 w 403796"/>
              <a:gd name="connsiteY13" fmla="*/ 148071 h 430197"/>
              <a:gd name="connsiteX14" fmla="*/ 378028 w 403796"/>
              <a:gd name="connsiteY14" fmla="*/ 93291 h 430197"/>
              <a:gd name="connsiteX15" fmla="*/ 348871 w 403796"/>
              <a:gd name="connsiteY15" fmla="*/ 36265 h 430197"/>
              <a:gd name="connsiteX16" fmla="*/ 290557 w 403796"/>
              <a:gd name="connsiteY16" fmla="*/ 8546 h 430197"/>
              <a:gd name="connsiteX17" fmla="*/ 119642 w 403796"/>
              <a:gd name="connsiteY17" fmla="*/ 0 h 430197"/>
              <a:gd name="connsiteX0" fmla="*/ 140808 w 403796"/>
              <a:gd name="connsiteY0" fmla="*/ 86123 h 430197"/>
              <a:gd name="connsiteX1" fmla="*/ 89533 w 403796"/>
              <a:gd name="connsiteY1" fmla="*/ 77411 h 430197"/>
              <a:gd name="connsiteX2" fmla="*/ 35900 w 403796"/>
              <a:gd name="connsiteY2" fmla="*/ 73228 h 430197"/>
              <a:gd name="connsiteX3" fmla="*/ 995 w 403796"/>
              <a:gd name="connsiteY3" fmla="*/ 185214 h 430197"/>
              <a:gd name="connsiteX4" fmla="*/ 0 w 403796"/>
              <a:gd name="connsiteY4" fmla="*/ 296090 h 430197"/>
              <a:gd name="connsiteX5" fmla="*/ 8546 w 403796"/>
              <a:gd name="connsiteY5" fmla="*/ 376015 h 430197"/>
              <a:gd name="connsiteX6" fmla="*/ 42729 w 403796"/>
              <a:gd name="connsiteY6" fmla="*/ 427289 h 430197"/>
              <a:gd name="connsiteX7" fmla="*/ 179714 w 403796"/>
              <a:gd name="connsiteY7" fmla="*/ 421045 h 430197"/>
              <a:gd name="connsiteX8" fmla="*/ 243307 w 403796"/>
              <a:gd name="connsiteY8" fmla="*/ 397709 h 430197"/>
              <a:gd name="connsiteX9" fmla="*/ 315446 w 403796"/>
              <a:gd name="connsiteY9" fmla="*/ 348516 h 430197"/>
              <a:gd name="connsiteX10" fmla="*/ 354403 w 403796"/>
              <a:gd name="connsiteY10" fmla="*/ 321728 h 430197"/>
              <a:gd name="connsiteX11" fmla="*/ 378533 w 403796"/>
              <a:gd name="connsiteY11" fmla="*/ 281080 h 430197"/>
              <a:gd name="connsiteX12" fmla="*/ 402410 w 403796"/>
              <a:gd name="connsiteY12" fmla="*/ 215507 h 430197"/>
              <a:gd name="connsiteX13" fmla="*/ 396374 w 403796"/>
              <a:gd name="connsiteY13" fmla="*/ 148071 h 430197"/>
              <a:gd name="connsiteX14" fmla="*/ 378028 w 403796"/>
              <a:gd name="connsiteY14" fmla="*/ 93291 h 430197"/>
              <a:gd name="connsiteX15" fmla="*/ 348871 w 403796"/>
              <a:gd name="connsiteY15" fmla="*/ 36265 h 430197"/>
              <a:gd name="connsiteX16" fmla="*/ 290557 w 403796"/>
              <a:gd name="connsiteY16" fmla="*/ 8546 h 430197"/>
              <a:gd name="connsiteX17" fmla="*/ 119642 w 403796"/>
              <a:gd name="connsiteY17" fmla="*/ 0 h 430197"/>
              <a:gd name="connsiteX0" fmla="*/ 140808 w 403796"/>
              <a:gd name="connsiteY0" fmla="*/ 86123 h 430197"/>
              <a:gd name="connsiteX1" fmla="*/ 90511 w 403796"/>
              <a:gd name="connsiteY1" fmla="*/ 69032 h 430197"/>
              <a:gd name="connsiteX2" fmla="*/ 35900 w 403796"/>
              <a:gd name="connsiteY2" fmla="*/ 73228 h 430197"/>
              <a:gd name="connsiteX3" fmla="*/ 995 w 403796"/>
              <a:gd name="connsiteY3" fmla="*/ 185214 h 430197"/>
              <a:gd name="connsiteX4" fmla="*/ 0 w 403796"/>
              <a:gd name="connsiteY4" fmla="*/ 296090 h 430197"/>
              <a:gd name="connsiteX5" fmla="*/ 8546 w 403796"/>
              <a:gd name="connsiteY5" fmla="*/ 376015 h 430197"/>
              <a:gd name="connsiteX6" fmla="*/ 42729 w 403796"/>
              <a:gd name="connsiteY6" fmla="*/ 427289 h 430197"/>
              <a:gd name="connsiteX7" fmla="*/ 179714 w 403796"/>
              <a:gd name="connsiteY7" fmla="*/ 421045 h 430197"/>
              <a:gd name="connsiteX8" fmla="*/ 243307 w 403796"/>
              <a:gd name="connsiteY8" fmla="*/ 397709 h 430197"/>
              <a:gd name="connsiteX9" fmla="*/ 315446 w 403796"/>
              <a:gd name="connsiteY9" fmla="*/ 348516 h 430197"/>
              <a:gd name="connsiteX10" fmla="*/ 354403 w 403796"/>
              <a:gd name="connsiteY10" fmla="*/ 321728 h 430197"/>
              <a:gd name="connsiteX11" fmla="*/ 378533 w 403796"/>
              <a:gd name="connsiteY11" fmla="*/ 281080 h 430197"/>
              <a:gd name="connsiteX12" fmla="*/ 402410 w 403796"/>
              <a:gd name="connsiteY12" fmla="*/ 215507 h 430197"/>
              <a:gd name="connsiteX13" fmla="*/ 396374 w 403796"/>
              <a:gd name="connsiteY13" fmla="*/ 148071 h 430197"/>
              <a:gd name="connsiteX14" fmla="*/ 378028 w 403796"/>
              <a:gd name="connsiteY14" fmla="*/ 93291 h 430197"/>
              <a:gd name="connsiteX15" fmla="*/ 348871 w 403796"/>
              <a:gd name="connsiteY15" fmla="*/ 36265 h 430197"/>
              <a:gd name="connsiteX16" fmla="*/ 290557 w 403796"/>
              <a:gd name="connsiteY16" fmla="*/ 8546 h 430197"/>
              <a:gd name="connsiteX17" fmla="*/ 119642 w 403796"/>
              <a:gd name="connsiteY17" fmla="*/ 0 h 430197"/>
              <a:gd name="connsiteX0" fmla="*/ 140808 w 403796"/>
              <a:gd name="connsiteY0" fmla="*/ 86123 h 430197"/>
              <a:gd name="connsiteX1" fmla="*/ 90511 w 403796"/>
              <a:gd name="connsiteY1" fmla="*/ 69032 h 430197"/>
              <a:gd name="connsiteX2" fmla="*/ 35900 w 403796"/>
              <a:gd name="connsiteY2" fmla="*/ 73228 h 430197"/>
              <a:gd name="connsiteX3" fmla="*/ 995 w 403796"/>
              <a:gd name="connsiteY3" fmla="*/ 185214 h 430197"/>
              <a:gd name="connsiteX4" fmla="*/ 0 w 403796"/>
              <a:gd name="connsiteY4" fmla="*/ 296090 h 430197"/>
              <a:gd name="connsiteX5" fmla="*/ 8546 w 403796"/>
              <a:gd name="connsiteY5" fmla="*/ 376015 h 430197"/>
              <a:gd name="connsiteX6" fmla="*/ 42729 w 403796"/>
              <a:gd name="connsiteY6" fmla="*/ 427289 h 430197"/>
              <a:gd name="connsiteX7" fmla="*/ 179714 w 403796"/>
              <a:gd name="connsiteY7" fmla="*/ 421045 h 430197"/>
              <a:gd name="connsiteX8" fmla="*/ 243307 w 403796"/>
              <a:gd name="connsiteY8" fmla="*/ 397709 h 430197"/>
              <a:gd name="connsiteX9" fmla="*/ 315446 w 403796"/>
              <a:gd name="connsiteY9" fmla="*/ 348516 h 430197"/>
              <a:gd name="connsiteX10" fmla="*/ 354403 w 403796"/>
              <a:gd name="connsiteY10" fmla="*/ 321728 h 430197"/>
              <a:gd name="connsiteX11" fmla="*/ 378533 w 403796"/>
              <a:gd name="connsiteY11" fmla="*/ 281080 h 430197"/>
              <a:gd name="connsiteX12" fmla="*/ 402410 w 403796"/>
              <a:gd name="connsiteY12" fmla="*/ 215507 h 430197"/>
              <a:gd name="connsiteX13" fmla="*/ 396374 w 403796"/>
              <a:gd name="connsiteY13" fmla="*/ 148071 h 430197"/>
              <a:gd name="connsiteX14" fmla="*/ 378028 w 403796"/>
              <a:gd name="connsiteY14" fmla="*/ 93291 h 430197"/>
              <a:gd name="connsiteX15" fmla="*/ 348871 w 403796"/>
              <a:gd name="connsiteY15" fmla="*/ 36265 h 430197"/>
              <a:gd name="connsiteX16" fmla="*/ 290557 w 403796"/>
              <a:gd name="connsiteY16" fmla="*/ 8546 h 430197"/>
              <a:gd name="connsiteX17" fmla="*/ 119642 w 403796"/>
              <a:gd name="connsiteY17" fmla="*/ 0 h 430197"/>
              <a:gd name="connsiteX0" fmla="*/ 140808 w 403796"/>
              <a:gd name="connsiteY0" fmla="*/ 86123 h 430197"/>
              <a:gd name="connsiteX1" fmla="*/ 90511 w 403796"/>
              <a:gd name="connsiteY1" fmla="*/ 69032 h 430197"/>
              <a:gd name="connsiteX2" fmla="*/ 35900 w 403796"/>
              <a:gd name="connsiteY2" fmla="*/ 73228 h 430197"/>
              <a:gd name="connsiteX3" fmla="*/ 995 w 403796"/>
              <a:gd name="connsiteY3" fmla="*/ 185214 h 430197"/>
              <a:gd name="connsiteX4" fmla="*/ 0 w 403796"/>
              <a:gd name="connsiteY4" fmla="*/ 296090 h 430197"/>
              <a:gd name="connsiteX5" fmla="*/ 8546 w 403796"/>
              <a:gd name="connsiteY5" fmla="*/ 376015 h 430197"/>
              <a:gd name="connsiteX6" fmla="*/ 42729 w 403796"/>
              <a:gd name="connsiteY6" fmla="*/ 427289 h 430197"/>
              <a:gd name="connsiteX7" fmla="*/ 179714 w 403796"/>
              <a:gd name="connsiteY7" fmla="*/ 421045 h 430197"/>
              <a:gd name="connsiteX8" fmla="*/ 243307 w 403796"/>
              <a:gd name="connsiteY8" fmla="*/ 397709 h 430197"/>
              <a:gd name="connsiteX9" fmla="*/ 315446 w 403796"/>
              <a:gd name="connsiteY9" fmla="*/ 348516 h 430197"/>
              <a:gd name="connsiteX10" fmla="*/ 354403 w 403796"/>
              <a:gd name="connsiteY10" fmla="*/ 321728 h 430197"/>
              <a:gd name="connsiteX11" fmla="*/ 378533 w 403796"/>
              <a:gd name="connsiteY11" fmla="*/ 281080 h 430197"/>
              <a:gd name="connsiteX12" fmla="*/ 402410 w 403796"/>
              <a:gd name="connsiteY12" fmla="*/ 215507 h 430197"/>
              <a:gd name="connsiteX13" fmla="*/ 396374 w 403796"/>
              <a:gd name="connsiteY13" fmla="*/ 148071 h 430197"/>
              <a:gd name="connsiteX14" fmla="*/ 378028 w 403796"/>
              <a:gd name="connsiteY14" fmla="*/ 93291 h 430197"/>
              <a:gd name="connsiteX15" fmla="*/ 348871 w 403796"/>
              <a:gd name="connsiteY15" fmla="*/ 36265 h 430197"/>
              <a:gd name="connsiteX16" fmla="*/ 290557 w 403796"/>
              <a:gd name="connsiteY16" fmla="*/ 8546 h 430197"/>
              <a:gd name="connsiteX17" fmla="*/ 119642 w 403796"/>
              <a:gd name="connsiteY17" fmla="*/ 0 h 430197"/>
              <a:gd name="connsiteX0" fmla="*/ 141231 w 404219"/>
              <a:gd name="connsiteY0" fmla="*/ 86123 h 430197"/>
              <a:gd name="connsiteX1" fmla="*/ 90934 w 404219"/>
              <a:gd name="connsiteY1" fmla="*/ 69032 h 430197"/>
              <a:gd name="connsiteX2" fmla="*/ 36323 w 404219"/>
              <a:gd name="connsiteY2" fmla="*/ 73228 h 430197"/>
              <a:gd name="connsiteX3" fmla="*/ 1418 w 404219"/>
              <a:gd name="connsiteY3" fmla="*/ 185214 h 430197"/>
              <a:gd name="connsiteX4" fmla="*/ 423 w 404219"/>
              <a:gd name="connsiteY4" fmla="*/ 296090 h 430197"/>
              <a:gd name="connsiteX5" fmla="*/ 8969 w 404219"/>
              <a:gd name="connsiteY5" fmla="*/ 376015 h 430197"/>
              <a:gd name="connsiteX6" fmla="*/ 43152 w 404219"/>
              <a:gd name="connsiteY6" fmla="*/ 427289 h 430197"/>
              <a:gd name="connsiteX7" fmla="*/ 180137 w 404219"/>
              <a:gd name="connsiteY7" fmla="*/ 421045 h 430197"/>
              <a:gd name="connsiteX8" fmla="*/ 243730 w 404219"/>
              <a:gd name="connsiteY8" fmla="*/ 397709 h 430197"/>
              <a:gd name="connsiteX9" fmla="*/ 315869 w 404219"/>
              <a:gd name="connsiteY9" fmla="*/ 348516 h 430197"/>
              <a:gd name="connsiteX10" fmla="*/ 354826 w 404219"/>
              <a:gd name="connsiteY10" fmla="*/ 321728 h 430197"/>
              <a:gd name="connsiteX11" fmla="*/ 378956 w 404219"/>
              <a:gd name="connsiteY11" fmla="*/ 281080 h 430197"/>
              <a:gd name="connsiteX12" fmla="*/ 402833 w 404219"/>
              <a:gd name="connsiteY12" fmla="*/ 215507 h 430197"/>
              <a:gd name="connsiteX13" fmla="*/ 396797 w 404219"/>
              <a:gd name="connsiteY13" fmla="*/ 148071 h 430197"/>
              <a:gd name="connsiteX14" fmla="*/ 378451 w 404219"/>
              <a:gd name="connsiteY14" fmla="*/ 93291 h 430197"/>
              <a:gd name="connsiteX15" fmla="*/ 349294 w 404219"/>
              <a:gd name="connsiteY15" fmla="*/ 36265 h 430197"/>
              <a:gd name="connsiteX16" fmla="*/ 290980 w 404219"/>
              <a:gd name="connsiteY16" fmla="*/ 8546 h 430197"/>
              <a:gd name="connsiteX17" fmla="*/ 120065 w 404219"/>
              <a:gd name="connsiteY17" fmla="*/ 0 h 430197"/>
              <a:gd name="connsiteX0" fmla="*/ 141231 w 405230"/>
              <a:gd name="connsiteY0" fmla="*/ 86123 h 430197"/>
              <a:gd name="connsiteX1" fmla="*/ 90934 w 405230"/>
              <a:gd name="connsiteY1" fmla="*/ 69032 h 430197"/>
              <a:gd name="connsiteX2" fmla="*/ 36323 w 405230"/>
              <a:gd name="connsiteY2" fmla="*/ 73228 h 430197"/>
              <a:gd name="connsiteX3" fmla="*/ 1418 w 405230"/>
              <a:gd name="connsiteY3" fmla="*/ 185214 h 430197"/>
              <a:gd name="connsiteX4" fmla="*/ 423 w 405230"/>
              <a:gd name="connsiteY4" fmla="*/ 296090 h 430197"/>
              <a:gd name="connsiteX5" fmla="*/ 8969 w 405230"/>
              <a:gd name="connsiteY5" fmla="*/ 376015 h 430197"/>
              <a:gd name="connsiteX6" fmla="*/ 43152 w 405230"/>
              <a:gd name="connsiteY6" fmla="*/ 427289 h 430197"/>
              <a:gd name="connsiteX7" fmla="*/ 180137 w 405230"/>
              <a:gd name="connsiteY7" fmla="*/ 421045 h 430197"/>
              <a:gd name="connsiteX8" fmla="*/ 243730 w 405230"/>
              <a:gd name="connsiteY8" fmla="*/ 397709 h 430197"/>
              <a:gd name="connsiteX9" fmla="*/ 315869 w 405230"/>
              <a:gd name="connsiteY9" fmla="*/ 348516 h 430197"/>
              <a:gd name="connsiteX10" fmla="*/ 354826 w 405230"/>
              <a:gd name="connsiteY10" fmla="*/ 321728 h 430197"/>
              <a:gd name="connsiteX11" fmla="*/ 365264 w 405230"/>
              <a:gd name="connsiteY11" fmla="*/ 254545 h 430197"/>
              <a:gd name="connsiteX12" fmla="*/ 402833 w 405230"/>
              <a:gd name="connsiteY12" fmla="*/ 215507 h 430197"/>
              <a:gd name="connsiteX13" fmla="*/ 396797 w 405230"/>
              <a:gd name="connsiteY13" fmla="*/ 148071 h 430197"/>
              <a:gd name="connsiteX14" fmla="*/ 378451 w 405230"/>
              <a:gd name="connsiteY14" fmla="*/ 93291 h 430197"/>
              <a:gd name="connsiteX15" fmla="*/ 349294 w 405230"/>
              <a:gd name="connsiteY15" fmla="*/ 36265 h 430197"/>
              <a:gd name="connsiteX16" fmla="*/ 290980 w 405230"/>
              <a:gd name="connsiteY16" fmla="*/ 8546 h 430197"/>
              <a:gd name="connsiteX17" fmla="*/ 120065 w 405230"/>
              <a:gd name="connsiteY17" fmla="*/ 0 h 430197"/>
              <a:gd name="connsiteX0" fmla="*/ 141231 w 397788"/>
              <a:gd name="connsiteY0" fmla="*/ 86123 h 430197"/>
              <a:gd name="connsiteX1" fmla="*/ 90934 w 397788"/>
              <a:gd name="connsiteY1" fmla="*/ 69032 h 430197"/>
              <a:gd name="connsiteX2" fmla="*/ 36323 w 397788"/>
              <a:gd name="connsiteY2" fmla="*/ 73228 h 430197"/>
              <a:gd name="connsiteX3" fmla="*/ 1418 w 397788"/>
              <a:gd name="connsiteY3" fmla="*/ 185214 h 430197"/>
              <a:gd name="connsiteX4" fmla="*/ 423 w 397788"/>
              <a:gd name="connsiteY4" fmla="*/ 296090 h 430197"/>
              <a:gd name="connsiteX5" fmla="*/ 8969 w 397788"/>
              <a:gd name="connsiteY5" fmla="*/ 376015 h 430197"/>
              <a:gd name="connsiteX6" fmla="*/ 43152 w 397788"/>
              <a:gd name="connsiteY6" fmla="*/ 427289 h 430197"/>
              <a:gd name="connsiteX7" fmla="*/ 180137 w 397788"/>
              <a:gd name="connsiteY7" fmla="*/ 421045 h 430197"/>
              <a:gd name="connsiteX8" fmla="*/ 243730 w 397788"/>
              <a:gd name="connsiteY8" fmla="*/ 397709 h 430197"/>
              <a:gd name="connsiteX9" fmla="*/ 315869 w 397788"/>
              <a:gd name="connsiteY9" fmla="*/ 348516 h 430197"/>
              <a:gd name="connsiteX10" fmla="*/ 354826 w 397788"/>
              <a:gd name="connsiteY10" fmla="*/ 321728 h 430197"/>
              <a:gd name="connsiteX11" fmla="*/ 365264 w 397788"/>
              <a:gd name="connsiteY11" fmla="*/ 254545 h 430197"/>
              <a:gd name="connsiteX12" fmla="*/ 363713 w 397788"/>
              <a:gd name="connsiteY12" fmla="*/ 188972 h 430197"/>
              <a:gd name="connsiteX13" fmla="*/ 396797 w 397788"/>
              <a:gd name="connsiteY13" fmla="*/ 148071 h 430197"/>
              <a:gd name="connsiteX14" fmla="*/ 378451 w 397788"/>
              <a:gd name="connsiteY14" fmla="*/ 93291 h 430197"/>
              <a:gd name="connsiteX15" fmla="*/ 349294 w 397788"/>
              <a:gd name="connsiteY15" fmla="*/ 36265 h 430197"/>
              <a:gd name="connsiteX16" fmla="*/ 290980 w 397788"/>
              <a:gd name="connsiteY16" fmla="*/ 8546 h 430197"/>
              <a:gd name="connsiteX17" fmla="*/ 120065 w 397788"/>
              <a:gd name="connsiteY17" fmla="*/ 0 h 430197"/>
              <a:gd name="connsiteX0" fmla="*/ 141231 w 378461"/>
              <a:gd name="connsiteY0" fmla="*/ 86123 h 430197"/>
              <a:gd name="connsiteX1" fmla="*/ 90934 w 378461"/>
              <a:gd name="connsiteY1" fmla="*/ 69032 h 430197"/>
              <a:gd name="connsiteX2" fmla="*/ 36323 w 378461"/>
              <a:gd name="connsiteY2" fmla="*/ 73228 h 430197"/>
              <a:gd name="connsiteX3" fmla="*/ 1418 w 378461"/>
              <a:gd name="connsiteY3" fmla="*/ 185214 h 430197"/>
              <a:gd name="connsiteX4" fmla="*/ 423 w 378461"/>
              <a:gd name="connsiteY4" fmla="*/ 296090 h 430197"/>
              <a:gd name="connsiteX5" fmla="*/ 8969 w 378461"/>
              <a:gd name="connsiteY5" fmla="*/ 376015 h 430197"/>
              <a:gd name="connsiteX6" fmla="*/ 43152 w 378461"/>
              <a:gd name="connsiteY6" fmla="*/ 427289 h 430197"/>
              <a:gd name="connsiteX7" fmla="*/ 180137 w 378461"/>
              <a:gd name="connsiteY7" fmla="*/ 421045 h 430197"/>
              <a:gd name="connsiteX8" fmla="*/ 243730 w 378461"/>
              <a:gd name="connsiteY8" fmla="*/ 397709 h 430197"/>
              <a:gd name="connsiteX9" fmla="*/ 315869 w 378461"/>
              <a:gd name="connsiteY9" fmla="*/ 348516 h 430197"/>
              <a:gd name="connsiteX10" fmla="*/ 354826 w 378461"/>
              <a:gd name="connsiteY10" fmla="*/ 321728 h 430197"/>
              <a:gd name="connsiteX11" fmla="*/ 365264 w 378461"/>
              <a:gd name="connsiteY11" fmla="*/ 254545 h 430197"/>
              <a:gd name="connsiteX12" fmla="*/ 363713 w 378461"/>
              <a:gd name="connsiteY12" fmla="*/ 188972 h 430197"/>
              <a:gd name="connsiteX13" fmla="*/ 345941 w 378461"/>
              <a:gd name="connsiteY13" fmla="*/ 97794 h 430197"/>
              <a:gd name="connsiteX14" fmla="*/ 378451 w 378461"/>
              <a:gd name="connsiteY14" fmla="*/ 93291 h 430197"/>
              <a:gd name="connsiteX15" fmla="*/ 349294 w 378461"/>
              <a:gd name="connsiteY15" fmla="*/ 36265 h 430197"/>
              <a:gd name="connsiteX16" fmla="*/ 290980 w 378461"/>
              <a:gd name="connsiteY16" fmla="*/ 8546 h 430197"/>
              <a:gd name="connsiteX17" fmla="*/ 120065 w 378461"/>
              <a:gd name="connsiteY17" fmla="*/ 0 h 430197"/>
              <a:gd name="connsiteX0" fmla="*/ 141231 w 366289"/>
              <a:gd name="connsiteY0" fmla="*/ 86123 h 430197"/>
              <a:gd name="connsiteX1" fmla="*/ 90934 w 366289"/>
              <a:gd name="connsiteY1" fmla="*/ 69032 h 430197"/>
              <a:gd name="connsiteX2" fmla="*/ 36323 w 366289"/>
              <a:gd name="connsiteY2" fmla="*/ 73228 h 430197"/>
              <a:gd name="connsiteX3" fmla="*/ 1418 w 366289"/>
              <a:gd name="connsiteY3" fmla="*/ 185214 h 430197"/>
              <a:gd name="connsiteX4" fmla="*/ 423 w 366289"/>
              <a:gd name="connsiteY4" fmla="*/ 296090 h 430197"/>
              <a:gd name="connsiteX5" fmla="*/ 8969 w 366289"/>
              <a:gd name="connsiteY5" fmla="*/ 376015 h 430197"/>
              <a:gd name="connsiteX6" fmla="*/ 43152 w 366289"/>
              <a:gd name="connsiteY6" fmla="*/ 427289 h 430197"/>
              <a:gd name="connsiteX7" fmla="*/ 180137 w 366289"/>
              <a:gd name="connsiteY7" fmla="*/ 421045 h 430197"/>
              <a:gd name="connsiteX8" fmla="*/ 243730 w 366289"/>
              <a:gd name="connsiteY8" fmla="*/ 397709 h 430197"/>
              <a:gd name="connsiteX9" fmla="*/ 315869 w 366289"/>
              <a:gd name="connsiteY9" fmla="*/ 348516 h 430197"/>
              <a:gd name="connsiteX10" fmla="*/ 354826 w 366289"/>
              <a:gd name="connsiteY10" fmla="*/ 321728 h 430197"/>
              <a:gd name="connsiteX11" fmla="*/ 365264 w 366289"/>
              <a:gd name="connsiteY11" fmla="*/ 254545 h 430197"/>
              <a:gd name="connsiteX12" fmla="*/ 363713 w 366289"/>
              <a:gd name="connsiteY12" fmla="*/ 188972 h 430197"/>
              <a:gd name="connsiteX13" fmla="*/ 345941 w 366289"/>
              <a:gd name="connsiteY13" fmla="*/ 97794 h 430197"/>
              <a:gd name="connsiteX14" fmla="*/ 313903 w 366289"/>
              <a:gd name="connsiteY14" fmla="*/ 77929 h 430197"/>
              <a:gd name="connsiteX15" fmla="*/ 349294 w 366289"/>
              <a:gd name="connsiteY15" fmla="*/ 36265 h 430197"/>
              <a:gd name="connsiteX16" fmla="*/ 290980 w 366289"/>
              <a:gd name="connsiteY16" fmla="*/ 8546 h 430197"/>
              <a:gd name="connsiteX17" fmla="*/ 120065 w 366289"/>
              <a:gd name="connsiteY17" fmla="*/ 0 h 430197"/>
              <a:gd name="connsiteX0" fmla="*/ 141231 w 366289"/>
              <a:gd name="connsiteY0" fmla="*/ 86300 h 430374"/>
              <a:gd name="connsiteX1" fmla="*/ 90934 w 366289"/>
              <a:gd name="connsiteY1" fmla="*/ 69209 h 430374"/>
              <a:gd name="connsiteX2" fmla="*/ 36323 w 366289"/>
              <a:gd name="connsiteY2" fmla="*/ 73405 h 430374"/>
              <a:gd name="connsiteX3" fmla="*/ 1418 w 366289"/>
              <a:gd name="connsiteY3" fmla="*/ 185391 h 430374"/>
              <a:gd name="connsiteX4" fmla="*/ 423 w 366289"/>
              <a:gd name="connsiteY4" fmla="*/ 296267 h 430374"/>
              <a:gd name="connsiteX5" fmla="*/ 8969 w 366289"/>
              <a:gd name="connsiteY5" fmla="*/ 376192 h 430374"/>
              <a:gd name="connsiteX6" fmla="*/ 43152 w 366289"/>
              <a:gd name="connsiteY6" fmla="*/ 427466 h 430374"/>
              <a:gd name="connsiteX7" fmla="*/ 180137 w 366289"/>
              <a:gd name="connsiteY7" fmla="*/ 421222 h 430374"/>
              <a:gd name="connsiteX8" fmla="*/ 243730 w 366289"/>
              <a:gd name="connsiteY8" fmla="*/ 397886 h 430374"/>
              <a:gd name="connsiteX9" fmla="*/ 315869 w 366289"/>
              <a:gd name="connsiteY9" fmla="*/ 348693 h 430374"/>
              <a:gd name="connsiteX10" fmla="*/ 354826 w 366289"/>
              <a:gd name="connsiteY10" fmla="*/ 321905 h 430374"/>
              <a:gd name="connsiteX11" fmla="*/ 365264 w 366289"/>
              <a:gd name="connsiteY11" fmla="*/ 254722 h 430374"/>
              <a:gd name="connsiteX12" fmla="*/ 363713 w 366289"/>
              <a:gd name="connsiteY12" fmla="*/ 189149 h 430374"/>
              <a:gd name="connsiteX13" fmla="*/ 345941 w 366289"/>
              <a:gd name="connsiteY13" fmla="*/ 97971 h 430374"/>
              <a:gd name="connsiteX14" fmla="*/ 313903 w 366289"/>
              <a:gd name="connsiteY14" fmla="*/ 78106 h 430374"/>
              <a:gd name="connsiteX15" fmla="*/ 262252 w 366289"/>
              <a:gd name="connsiteY15" fmla="*/ 64374 h 430374"/>
              <a:gd name="connsiteX16" fmla="*/ 290980 w 366289"/>
              <a:gd name="connsiteY16" fmla="*/ 8723 h 430374"/>
              <a:gd name="connsiteX17" fmla="*/ 120065 w 366289"/>
              <a:gd name="connsiteY17" fmla="*/ 177 h 430374"/>
              <a:gd name="connsiteX0" fmla="*/ 141231 w 366289"/>
              <a:gd name="connsiteY0" fmla="*/ 86123 h 430197"/>
              <a:gd name="connsiteX1" fmla="*/ 90934 w 366289"/>
              <a:gd name="connsiteY1" fmla="*/ 69032 h 430197"/>
              <a:gd name="connsiteX2" fmla="*/ 36323 w 366289"/>
              <a:gd name="connsiteY2" fmla="*/ 73228 h 430197"/>
              <a:gd name="connsiteX3" fmla="*/ 1418 w 366289"/>
              <a:gd name="connsiteY3" fmla="*/ 185214 h 430197"/>
              <a:gd name="connsiteX4" fmla="*/ 423 w 366289"/>
              <a:gd name="connsiteY4" fmla="*/ 296090 h 430197"/>
              <a:gd name="connsiteX5" fmla="*/ 8969 w 366289"/>
              <a:gd name="connsiteY5" fmla="*/ 376015 h 430197"/>
              <a:gd name="connsiteX6" fmla="*/ 43152 w 366289"/>
              <a:gd name="connsiteY6" fmla="*/ 427289 h 430197"/>
              <a:gd name="connsiteX7" fmla="*/ 180137 w 366289"/>
              <a:gd name="connsiteY7" fmla="*/ 421045 h 430197"/>
              <a:gd name="connsiteX8" fmla="*/ 243730 w 366289"/>
              <a:gd name="connsiteY8" fmla="*/ 397709 h 430197"/>
              <a:gd name="connsiteX9" fmla="*/ 315869 w 366289"/>
              <a:gd name="connsiteY9" fmla="*/ 348516 h 430197"/>
              <a:gd name="connsiteX10" fmla="*/ 354826 w 366289"/>
              <a:gd name="connsiteY10" fmla="*/ 321728 h 430197"/>
              <a:gd name="connsiteX11" fmla="*/ 365264 w 366289"/>
              <a:gd name="connsiteY11" fmla="*/ 254545 h 430197"/>
              <a:gd name="connsiteX12" fmla="*/ 363713 w 366289"/>
              <a:gd name="connsiteY12" fmla="*/ 188972 h 430197"/>
              <a:gd name="connsiteX13" fmla="*/ 345941 w 366289"/>
              <a:gd name="connsiteY13" fmla="*/ 97794 h 430197"/>
              <a:gd name="connsiteX14" fmla="*/ 313903 w 366289"/>
              <a:gd name="connsiteY14" fmla="*/ 77929 h 430197"/>
              <a:gd name="connsiteX15" fmla="*/ 262252 w 366289"/>
              <a:gd name="connsiteY15" fmla="*/ 64197 h 430197"/>
              <a:gd name="connsiteX16" fmla="*/ 185356 w 366289"/>
              <a:gd name="connsiteY16" fmla="*/ 53237 h 430197"/>
              <a:gd name="connsiteX17" fmla="*/ 120065 w 366289"/>
              <a:gd name="connsiteY17" fmla="*/ 0 h 430197"/>
              <a:gd name="connsiteX0" fmla="*/ 141231 w 366289"/>
              <a:gd name="connsiteY0" fmla="*/ 44225 h 388299"/>
              <a:gd name="connsiteX1" fmla="*/ 90934 w 366289"/>
              <a:gd name="connsiteY1" fmla="*/ 27134 h 388299"/>
              <a:gd name="connsiteX2" fmla="*/ 36323 w 366289"/>
              <a:gd name="connsiteY2" fmla="*/ 31330 h 388299"/>
              <a:gd name="connsiteX3" fmla="*/ 1418 w 366289"/>
              <a:gd name="connsiteY3" fmla="*/ 143316 h 388299"/>
              <a:gd name="connsiteX4" fmla="*/ 423 w 366289"/>
              <a:gd name="connsiteY4" fmla="*/ 254192 h 388299"/>
              <a:gd name="connsiteX5" fmla="*/ 8969 w 366289"/>
              <a:gd name="connsiteY5" fmla="*/ 334117 h 388299"/>
              <a:gd name="connsiteX6" fmla="*/ 43152 w 366289"/>
              <a:gd name="connsiteY6" fmla="*/ 385391 h 388299"/>
              <a:gd name="connsiteX7" fmla="*/ 180137 w 366289"/>
              <a:gd name="connsiteY7" fmla="*/ 379147 h 388299"/>
              <a:gd name="connsiteX8" fmla="*/ 243730 w 366289"/>
              <a:gd name="connsiteY8" fmla="*/ 355811 h 388299"/>
              <a:gd name="connsiteX9" fmla="*/ 315869 w 366289"/>
              <a:gd name="connsiteY9" fmla="*/ 306618 h 388299"/>
              <a:gd name="connsiteX10" fmla="*/ 354826 w 366289"/>
              <a:gd name="connsiteY10" fmla="*/ 279830 h 388299"/>
              <a:gd name="connsiteX11" fmla="*/ 365264 w 366289"/>
              <a:gd name="connsiteY11" fmla="*/ 212647 h 388299"/>
              <a:gd name="connsiteX12" fmla="*/ 363713 w 366289"/>
              <a:gd name="connsiteY12" fmla="*/ 147074 h 388299"/>
              <a:gd name="connsiteX13" fmla="*/ 345941 w 366289"/>
              <a:gd name="connsiteY13" fmla="*/ 55896 h 388299"/>
              <a:gd name="connsiteX14" fmla="*/ 313903 w 366289"/>
              <a:gd name="connsiteY14" fmla="*/ 36031 h 388299"/>
              <a:gd name="connsiteX15" fmla="*/ 262252 w 366289"/>
              <a:gd name="connsiteY15" fmla="*/ 22299 h 388299"/>
              <a:gd name="connsiteX16" fmla="*/ 185356 w 366289"/>
              <a:gd name="connsiteY16" fmla="*/ 11339 h 388299"/>
              <a:gd name="connsiteX17" fmla="*/ 70187 w 366289"/>
              <a:gd name="connsiteY17" fmla="*/ 0 h 388299"/>
              <a:gd name="connsiteX0" fmla="*/ 141231 w 366289"/>
              <a:gd name="connsiteY0" fmla="*/ 44225 h 388299"/>
              <a:gd name="connsiteX1" fmla="*/ 90934 w 366289"/>
              <a:gd name="connsiteY1" fmla="*/ 27134 h 388299"/>
              <a:gd name="connsiteX2" fmla="*/ 36323 w 366289"/>
              <a:gd name="connsiteY2" fmla="*/ 31330 h 388299"/>
              <a:gd name="connsiteX3" fmla="*/ 1418 w 366289"/>
              <a:gd name="connsiteY3" fmla="*/ 143316 h 388299"/>
              <a:gd name="connsiteX4" fmla="*/ 423 w 366289"/>
              <a:gd name="connsiteY4" fmla="*/ 254192 h 388299"/>
              <a:gd name="connsiteX5" fmla="*/ 8969 w 366289"/>
              <a:gd name="connsiteY5" fmla="*/ 334117 h 388299"/>
              <a:gd name="connsiteX6" fmla="*/ 43152 w 366289"/>
              <a:gd name="connsiteY6" fmla="*/ 385391 h 388299"/>
              <a:gd name="connsiteX7" fmla="*/ 180137 w 366289"/>
              <a:gd name="connsiteY7" fmla="*/ 379147 h 388299"/>
              <a:gd name="connsiteX8" fmla="*/ 243730 w 366289"/>
              <a:gd name="connsiteY8" fmla="*/ 355811 h 388299"/>
              <a:gd name="connsiteX9" fmla="*/ 322715 w 366289"/>
              <a:gd name="connsiteY9" fmla="*/ 323377 h 388299"/>
              <a:gd name="connsiteX10" fmla="*/ 354826 w 366289"/>
              <a:gd name="connsiteY10" fmla="*/ 279830 h 388299"/>
              <a:gd name="connsiteX11" fmla="*/ 365264 w 366289"/>
              <a:gd name="connsiteY11" fmla="*/ 212647 h 388299"/>
              <a:gd name="connsiteX12" fmla="*/ 363713 w 366289"/>
              <a:gd name="connsiteY12" fmla="*/ 147074 h 388299"/>
              <a:gd name="connsiteX13" fmla="*/ 345941 w 366289"/>
              <a:gd name="connsiteY13" fmla="*/ 55896 h 388299"/>
              <a:gd name="connsiteX14" fmla="*/ 313903 w 366289"/>
              <a:gd name="connsiteY14" fmla="*/ 36031 h 388299"/>
              <a:gd name="connsiteX15" fmla="*/ 262252 w 366289"/>
              <a:gd name="connsiteY15" fmla="*/ 22299 h 388299"/>
              <a:gd name="connsiteX16" fmla="*/ 185356 w 366289"/>
              <a:gd name="connsiteY16" fmla="*/ 11339 h 388299"/>
              <a:gd name="connsiteX17" fmla="*/ 70187 w 366289"/>
              <a:gd name="connsiteY17" fmla="*/ 0 h 388299"/>
              <a:gd name="connsiteX0" fmla="*/ 141231 w 366289"/>
              <a:gd name="connsiteY0" fmla="*/ 44225 h 388299"/>
              <a:gd name="connsiteX1" fmla="*/ 90934 w 366289"/>
              <a:gd name="connsiteY1" fmla="*/ 27134 h 388299"/>
              <a:gd name="connsiteX2" fmla="*/ 36323 w 366289"/>
              <a:gd name="connsiteY2" fmla="*/ 31330 h 388299"/>
              <a:gd name="connsiteX3" fmla="*/ 1418 w 366289"/>
              <a:gd name="connsiteY3" fmla="*/ 143316 h 388299"/>
              <a:gd name="connsiteX4" fmla="*/ 423 w 366289"/>
              <a:gd name="connsiteY4" fmla="*/ 254192 h 388299"/>
              <a:gd name="connsiteX5" fmla="*/ 8969 w 366289"/>
              <a:gd name="connsiteY5" fmla="*/ 334117 h 388299"/>
              <a:gd name="connsiteX6" fmla="*/ 43152 w 366289"/>
              <a:gd name="connsiteY6" fmla="*/ 385391 h 388299"/>
              <a:gd name="connsiteX7" fmla="*/ 180137 w 366289"/>
              <a:gd name="connsiteY7" fmla="*/ 379147 h 388299"/>
              <a:gd name="connsiteX8" fmla="*/ 243730 w 366289"/>
              <a:gd name="connsiteY8" fmla="*/ 355811 h 388299"/>
              <a:gd name="connsiteX9" fmla="*/ 322715 w 366289"/>
              <a:gd name="connsiteY9" fmla="*/ 323377 h 388299"/>
              <a:gd name="connsiteX10" fmla="*/ 354826 w 366289"/>
              <a:gd name="connsiteY10" fmla="*/ 279830 h 388299"/>
              <a:gd name="connsiteX11" fmla="*/ 365264 w 366289"/>
              <a:gd name="connsiteY11" fmla="*/ 212647 h 388299"/>
              <a:gd name="connsiteX12" fmla="*/ 363713 w 366289"/>
              <a:gd name="connsiteY12" fmla="*/ 147074 h 388299"/>
              <a:gd name="connsiteX13" fmla="*/ 345941 w 366289"/>
              <a:gd name="connsiteY13" fmla="*/ 55896 h 388299"/>
              <a:gd name="connsiteX14" fmla="*/ 313903 w 366289"/>
              <a:gd name="connsiteY14" fmla="*/ 36031 h 388299"/>
              <a:gd name="connsiteX15" fmla="*/ 262252 w 366289"/>
              <a:gd name="connsiteY15" fmla="*/ 22299 h 388299"/>
              <a:gd name="connsiteX16" fmla="*/ 185356 w 366289"/>
              <a:gd name="connsiteY16" fmla="*/ 11339 h 388299"/>
              <a:gd name="connsiteX17" fmla="*/ 70187 w 366289"/>
              <a:gd name="connsiteY17" fmla="*/ 0 h 388299"/>
              <a:gd name="connsiteX0" fmla="*/ 141231 w 366289"/>
              <a:gd name="connsiteY0" fmla="*/ 44225 h 388299"/>
              <a:gd name="connsiteX1" fmla="*/ 90934 w 366289"/>
              <a:gd name="connsiteY1" fmla="*/ 27134 h 388299"/>
              <a:gd name="connsiteX2" fmla="*/ 36323 w 366289"/>
              <a:gd name="connsiteY2" fmla="*/ 31330 h 388299"/>
              <a:gd name="connsiteX3" fmla="*/ 1418 w 366289"/>
              <a:gd name="connsiteY3" fmla="*/ 143316 h 388299"/>
              <a:gd name="connsiteX4" fmla="*/ 423 w 366289"/>
              <a:gd name="connsiteY4" fmla="*/ 254192 h 388299"/>
              <a:gd name="connsiteX5" fmla="*/ 8969 w 366289"/>
              <a:gd name="connsiteY5" fmla="*/ 334117 h 388299"/>
              <a:gd name="connsiteX6" fmla="*/ 43152 w 366289"/>
              <a:gd name="connsiteY6" fmla="*/ 385391 h 388299"/>
              <a:gd name="connsiteX7" fmla="*/ 180137 w 366289"/>
              <a:gd name="connsiteY7" fmla="*/ 379147 h 388299"/>
              <a:gd name="connsiteX8" fmla="*/ 243730 w 366289"/>
              <a:gd name="connsiteY8" fmla="*/ 355811 h 388299"/>
              <a:gd name="connsiteX9" fmla="*/ 322715 w 366289"/>
              <a:gd name="connsiteY9" fmla="*/ 323377 h 388299"/>
              <a:gd name="connsiteX10" fmla="*/ 354826 w 366289"/>
              <a:gd name="connsiteY10" fmla="*/ 279830 h 388299"/>
              <a:gd name="connsiteX11" fmla="*/ 365264 w 366289"/>
              <a:gd name="connsiteY11" fmla="*/ 212647 h 388299"/>
              <a:gd name="connsiteX12" fmla="*/ 363713 w 366289"/>
              <a:gd name="connsiteY12" fmla="*/ 147074 h 388299"/>
              <a:gd name="connsiteX13" fmla="*/ 345941 w 366289"/>
              <a:gd name="connsiteY13" fmla="*/ 55896 h 388299"/>
              <a:gd name="connsiteX14" fmla="*/ 313903 w 366289"/>
              <a:gd name="connsiteY14" fmla="*/ 36031 h 388299"/>
              <a:gd name="connsiteX15" fmla="*/ 262252 w 366289"/>
              <a:gd name="connsiteY15" fmla="*/ 22299 h 388299"/>
              <a:gd name="connsiteX16" fmla="*/ 185356 w 366289"/>
              <a:gd name="connsiteY16" fmla="*/ 11339 h 388299"/>
              <a:gd name="connsiteX17" fmla="*/ 70187 w 366289"/>
              <a:gd name="connsiteY17" fmla="*/ 0 h 388299"/>
              <a:gd name="connsiteX0" fmla="*/ 141231 w 366289"/>
              <a:gd name="connsiteY0" fmla="*/ 44225 h 388114"/>
              <a:gd name="connsiteX1" fmla="*/ 90934 w 366289"/>
              <a:gd name="connsiteY1" fmla="*/ 27134 h 388114"/>
              <a:gd name="connsiteX2" fmla="*/ 36323 w 366289"/>
              <a:gd name="connsiteY2" fmla="*/ 31330 h 388114"/>
              <a:gd name="connsiteX3" fmla="*/ 1418 w 366289"/>
              <a:gd name="connsiteY3" fmla="*/ 143316 h 388114"/>
              <a:gd name="connsiteX4" fmla="*/ 423 w 366289"/>
              <a:gd name="connsiteY4" fmla="*/ 254192 h 388114"/>
              <a:gd name="connsiteX5" fmla="*/ 8969 w 366289"/>
              <a:gd name="connsiteY5" fmla="*/ 334117 h 388114"/>
              <a:gd name="connsiteX6" fmla="*/ 43152 w 366289"/>
              <a:gd name="connsiteY6" fmla="*/ 385391 h 388114"/>
              <a:gd name="connsiteX7" fmla="*/ 180137 w 366289"/>
              <a:gd name="connsiteY7" fmla="*/ 379147 h 388114"/>
              <a:gd name="connsiteX8" fmla="*/ 244708 w 366289"/>
              <a:gd name="connsiteY8" fmla="*/ 362794 h 388114"/>
              <a:gd name="connsiteX9" fmla="*/ 322715 w 366289"/>
              <a:gd name="connsiteY9" fmla="*/ 323377 h 388114"/>
              <a:gd name="connsiteX10" fmla="*/ 354826 w 366289"/>
              <a:gd name="connsiteY10" fmla="*/ 279830 h 388114"/>
              <a:gd name="connsiteX11" fmla="*/ 365264 w 366289"/>
              <a:gd name="connsiteY11" fmla="*/ 212647 h 388114"/>
              <a:gd name="connsiteX12" fmla="*/ 363713 w 366289"/>
              <a:gd name="connsiteY12" fmla="*/ 147074 h 388114"/>
              <a:gd name="connsiteX13" fmla="*/ 345941 w 366289"/>
              <a:gd name="connsiteY13" fmla="*/ 55896 h 388114"/>
              <a:gd name="connsiteX14" fmla="*/ 313903 w 366289"/>
              <a:gd name="connsiteY14" fmla="*/ 36031 h 388114"/>
              <a:gd name="connsiteX15" fmla="*/ 262252 w 366289"/>
              <a:gd name="connsiteY15" fmla="*/ 22299 h 388114"/>
              <a:gd name="connsiteX16" fmla="*/ 185356 w 366289"/>
              <a:gd name="connsiteY16" fmla="*/ 11339 h 388114"/>
              <a:gd name="connsiteX17" fmla="*/ 70187 w 366289"/>
              <a:gd name="connsiteY17" fmla="*/ 0 h 388114"/>
              <a:gd name="connsiteX0" fmla="*/ 141231 w 366289"/>
              <a:gd name="connsiteY0" fmla="*/ 44225 h 388114"/>
              <a:gd name="connsiteX1" fmla="*/ 90934 w 366289"/>
              <a:gd name="connsiteY1" fmla="*/ 27134 h 388114"/>
              <a:gd name="connsiteX2" fmla="*/ 36323 w 366289"/>
              <a:gd name="connsiteY2" fmla="*/ 31330 h 388114"/>
              <a:gd name="connsiteX3" fmla="*/ 1418 w 366289"/>
              <a:gd name="connsiteY3" fmla="*/ 143316 h 388114"/>
              <a:gd name="connsiteX4" fmla="*/ 423 w 366289"/>
              <a:gd name="connsiteY4" fmla="*/ 254192 h 388114"/>
              <a:gd name="connsiteX5" fmla="*/ 8969 w 366289"/>
              <a:gd name="connsiteY5" fmla="*/ 334117 h 388114"/>
              <a:gd name="connsiteX6" fmla="*/ 43152 w 366289"/>
              <a:gd name="connsiteY6" fmla="*/ 385391 h 388114"/>
              <a:gd name="connsiteX7" fmla="*/ 180137 w 366289"/>
              <a:gd name="connsiteY7" fmla="*/ 379147 h 388114"/>
              <a:gd name="connsiteX8" fmla="*/ 244708 w 366289"/>
              <a:gd name="connsiteY8" fmla="*/ 362794 h 388114"/>
              <a:gd name="connsiteX9" fmla="*/ 322715 w 366289"/>
              <a:gd name="connsiteY9" fmla="*/ 323377 h 388114"/>
              <a:gd name="connsiteX10" fmla="*/ 354826 w 366289"/>
              <a:gd name="connsiteY10" fmla="*/ 279830 h 388114"/>
              <a:gd name="connsiteX11" fmla="*/ 365264 w 366289"/>
              <a:gd name="connsiteY11" fmla="*/ 212647 h 388114"/>
              <a:gd name="connsiteX12" fmla="*/ 363713 w 366289"/>
              <a:gd name="connsiteY12" fmla="*/ 147074 h 388114"/>
              <a:gd name="connsiteX13" fmla="*/ 345941 w 366289"/>
              <a:gd name="connsiteY13" fmla="*/ 55896 h 388114"/>
              <a:gd name="connsiteX14" fmla="*/ 313903 w 366289"/>
              <a:gd name="connsiteY14" fmla="*/ 36031 h 388114"/>
              <a:gd name="connsiteX15" fmla="*/ 262252 w 366289"/>
              <a:gd name="connsiteY15" fmla="*/ 22299 h 388114"/>
              <a:gd name="connsiteX16" fmla="*/ 185356 w 366289"/>
              <a:gd name="connsiteY16" fmla="*/ 11339 h 388114"/>
              <a:gd name="connsiteX17" fmla="*/ 70187 w 366289"/>
              <a:gd name="connsiteY17" fmla="*/ 0 h 388114"/>
              <a:gd name="connsiteX0" fmla="*/ 141231 w 366289"/>
              <a:gd name="connsiteY0" fmla="*/ 44225 h 388114"/>
              <a:gd name="connsiteX1" fmla="*/ 90934 w 366289"/>
              <a:gd name="connsiteY1" fmla="*/ 27134 h 388114"/>
              <a:gd name="connsiteX2" fmla="*/ 36323 w 366289"/>
              <a:gd name="connsiteY2" fmla="*/ 31330 h 388114"/>
              <a:gd name="connsiteX3" fmla="*/ 1418 w 366289"/>
              <a:gd name="connsiteY3" fmla="*/ 143316 h 388114"/>
              <a:gd name="connsiteX4" fmla="*/ 423 w 366289"/>
              <a:gd name="connsiteY4" fmla="*/ 254192 h 388114"/>
              <a:gd name="connsiteX5" fmla="*/ 8969 w 366289"/>
              <a:gd name="connsiteY5" fmla="*/ 334117 h 388114"/>
              <a:gd name="connsiteX6" fmla="*/ 43152 w 366289"/>
              <a:gd name="connsiteY6" fmla="*/ 385391 h 388114"/>
              <a:gd name="connsiteX7" fmla="*/ 180137 w 366289"/>
              <a:gd name="connsiteY7" fmla="*/ 379147 h 388114"/>
              <a:gd name="connsiteX8" fmla="*/ 244708 w 366289"/>
              <a:gd name="connsiteY8" fmla="*/ 362794 h 388114"/>
              <a:gd name="connsiteX9" fmla="*/ 322715 w 366289"/>
              <a:gd name="connsiteY9" fmla="*/ 323377 h 388114"/>
              <a:gd name="connsiteX10" fmla="*/ 354826 w 366289"/>
              <a:gd name="connsiteY10" fmla="*/ 279830 h 388114"/>
              <a:gd name="connsiteX11" fmla="*/ 365264 w 366289"/>
              <a:gd name="connsiteY11" fmla="*/ 212647 h 388114"/>
              <a:gd name="connsiteX12" fmla="*/ 363713 w 366289"/>
              <a:gd name="connsiteY12" fmla="*/ 147074 h 388114"/>
              <a:gd name="connsiteX13" fmla="*/ 345941 w 366289"/>
              <a:gd name="connsiteY13" fmla="*/ 55896 h 388114"/>
              <a:gd name="connsiteX14" fmla="*/ 313903 w 366289"/>
              <a:gd name="connsiteY14" fmla="*/ 36031 h 388114"/>
              <a:gd name="connsiteX15" fmla="*/ 262252 w 366289"/>
              <a:gd name="connsiteY15" fmla="*/ 22299 h 388114"/>
              <a:gd name="connsiteX16" fmla="*/ 185356 w 366289"/>
              <a:gd name="connsiteY16" fmla="*/ 11339 h 388114"/>
              <a:gd name="connsiteX17" fmla="*/ 70187 w 366289"/>
              <a:gd name="connsiteY17" fmla="*/ 0 h 388114"/>
              <a:gd name="connsiteX0" fmla="*/ 141231 w 366289"/>
              <a:gd name="connsiteY0" fmla="*/ 44225 h 388114"/>
              <a:gd name="connsiteX1" fmla="*/ 90934 w 366289"/>
              <a:gd name="connsiteY1" fmla="*/ 27134 h 388114"/>
              <a:gd name="connsiteX2" fmla="*/ 36323 w 366289"/>
              <a:gd name="connsiteY2" fmla="*/ 31330 h 388114"/>
              <a:gd name="connsiteX3" fmla="*/ 1418 w 366289"/>
              <a:gd name="connsiteY3" fmla="*/ 143316 h 388114"/>
              <a:gd name="connsiteX4" fmla="*/ 423 w 366289"/>
              <a:gd name="connsiteY4" fmla="*/ 254192 h 388114"/>
              <a:gd name="connsiteX5" fmla="*/ 8969 w 366289"/>
              <a:gd name="connsiteY5" fmla="*/ 334117 h 388114"/>
              <a:gd name="connsiteX6" fmla="*/ 43152 w 366289"/>
              <a:gd name="connsiteY6" fmla="*/ 385391 h 388114"/>
              <a:gd name="connsiteX7" fmla="*/ 180137 w 366289"/>
              <a:gd name="connsiteY7" fmla="*/ 379147 h 388114"/>
              <a:gd name="connsiteX8" fmla="*/ 244708 w 366289"/>
              <a:gd name="connsiteY8" fmla="*/ 362794 h 388114"/>
              <a:gd name="connsiteX9" fmla="*/ 322715 w 366289"/>
              <a:gd name="connsiteY9" fmla="*/ 323377 h 388114"/>
              <a:gd name="connsiteX10" fmla="*/ 354826 w 366289"/>
              <a:gd name="connsiteY10" fmla="*/ 279830 h 388114"/>
              <a:gd name="connsiteX11" fmla="*/ 365264 w 366289"/>
              <a:gd name="connsiteY11" fmla="*/ 212647 h 388114"/>
              <a:gd name="connsiteX12" fmla="*/ 363713 w 366289"/>
              <a:gd name="connsiteY12" fmla="*/ 147074 h 388114"/>
              <a:gd name="connsiteX13" fmla="*/ 345941 w 366289"/>
              <a:gd name="connsiteY13" fmla="*/ 55896 h 388114"/>
              <a:gd name="connsiteX14" fmla="*/ 313903 w 366289"/>
              <a:gd name="connsiteY14" fmla="*/ 36031 h 388114"/>
              <a:gd name="connsiteX15" fmla="*/ 262252 w 366289"/>
              <a:gd name="connsiteY15" fmla="*/ 22299 h 388114"/>
              <a:gd name="connsiteX16" fmla="*/ 185356 w 366289"/>
              <a:gd name="connsiteY16" fmla="*/ 11339 h 388114"/>
              <a:gd name="connsiteX17" fmla="*/ 70187 w 366289"/>
              <a:gd name="connsiteY17" fmla="*/ 0 h 388114"/>
              <a:gd name="connsiteX0" fmla="*/ 141231 w 366289"/>
              <a:gd name="connsiteY0" fmla="*/ 44225 h 388114"/>
              <a:gd name="connsiteX1" fmla="*/ 90934 w 366289"/>
              <a:gd name="connsiteY1" fmla="*/ 27134 h 388114"/>
              <a:gd name="connsiteX2" fmla="*/ 36323 w 366289"/>
              <a:gd name="connsiteY2" fmla="*/ 31330 h 388114"/>
              <a:gd name="connsiteX3" fmla="*/ 1418 w 366289"/>
              <a:gd name="connsiteY3" fmla="*/ 143316 h 388114"/>
              <a:gd name="connsiteX4" fmla="*/ 423 w 366289"/>
              <a:gd name="connsiteY4" fmla="*/ 254192 h 388114"/>
              <a:gd name="connsiteX5" fmla="*/ 8969 w 366289"/>
              <a:gd name="connsiteY5" fmla="*/ 334117 h 388114"/>
              <a:gd name="connsiteX6" fmla="*/ 43152 w 366289"/>
              <a:gd name="connsiteY6" fmla="*/ 385391 h 388114"/>
              <a:gd name="connsiteX7" fmla="*/ 180137 w 366289"/>
              <a:gd name="connsiteY7" fmla="*/ 379147 h 388114"/>
              <a:gd name="connsiteX8" fmla="*/ 244708 w 366289"/>
              <a:gd name="connsiteY8" fmla="*/ 362794 h 388114"/>
              <a:gd name="connsiteX9" fmla="*/ 322715 w 366289"/>
              <a:gd name="connsiteY9" fmla="*/ 323377 h 388114"/>
              <a:gd name="connsiteX10" fmla="*/ 354826 w 366289"/>
              <a:gd name="connsiteY10" fmla="*/ 279830 h 388114"/>
              <a:gd name="connsiteX11" fmla="*/ 365264 w 366289"/>
              <a:gd name="connsiteY11" fmla="*/ 212647 h 388114"/>
              <a:gd name="connsiteX12" fmla="*/ 363713 w 366289"/>
              <a:gd name="connsiteY12" fmla="*/ 147074 h 388114"/>
              <a:gd name="connsiteX13" fmla="*/ 345941 w 366289"/>
              <a:gd name="connsiteY13" fmla="*/ 55896 h 388114"/>
              <a:gd name="connsiteX14" fmla="*/ 313903 w 366289"/>
              <a:gd name="connsiteY14" fmla="*/ 36031 h 388114"/>
              <a:gd name="connsiteX15" fmla="*/ 262252 w 366289"/>
              <a:gd name="connsiteY15" fmla="*/ 22299 h 388114"/>
              <a:gd name="connsiteX16" fmla="*/ 185356 w 366289"/>
              <a:gd name="connsiteY16" fmla="*/ 11339 h 388114"/>
              <a:gd name="connsiteX17" fmla="*/ 70187 w 366289"/>
              <a:gd name="connsiteY17" fmla="*/ 0 h 388114"/>
              <a:gd name="connsiteX0" fmla="*/ 141231 w 366289"/>
              <a:gd name="connsiteY0" fmla="*/ 44225 h 388114"/>
              <a:gd name="connsiteX1" fmla="*/ 90934 w 366289"/>
              <a:gd name="connsiteY1" fmla="*/ 27134 h 388114"/>
              <a:gd name="connsiteX2" fmla="*/ 36323 w 366289"/>
              <a:gd name="connsiteY2" fmla="*/ 31330 h 388114"/>
              <a:gd name="connsiteX3" fmla="*/ 1418 w 366289"/>
              <a:gd name="connsiteY3" fmla="*/ 143316 h 388114"/>
              <a:gd name="connsiteX4" fmla="*/ 423 w 366289"/>
              <a:gd name="connsiteY4" fmla="*/ 254192 h 388114"/>
              <a:gd name="connsiteX5" fmla="*/ 8969 w 366289"/>
              <a:gd name="connsiteY5" fmla="*/ 334117 h 388114"/>
              <a:gd name="connsiteX6" fmla="*/ 43152 w 366289"/>
              <a:gd name="connsiteY6" fmla="*/ 385391 h 388114"/>
              <a:gd name="connsiteX7" fmla="*/ 180137 w 366289"/>
              <a:gd name="connsiteY7" fmla="*/ 379147 h 388114"/>
              <a:gd name="connsiteX8" fmla="*/ 244708 w 366289"/>
              <a:gd name="connsiteY8" fmla="*/ 362794 h 388114"/>
              <a:gd name="connsiteX9" fmla="*/ 322715 w 366289"/>
              <a:gd name="connsiteY9" fmla="*/ 323377 h 388114"/>
              <a:gd name="connsiteX10" fmla="*/ 354826 w 366289"/>
              <a:gd name="connsiteY10" fmla="*/ 279830 h 388114"/>
              <a:gd name="connsiteX11" fmla="*/ 365264 w 366289"/>
              <a:gd name="connsiteY11" fmla="*/ 212647 h 388114"/>
              <a:gd name="connsiteX12" fmla="*/ 363713 w 366289"/>
              <a:gd name="connsiteY12" fmla="*/ 147074 h 388114"/>
              <a:gd name="connsiteX13" fmla="*/ 345941 w 366289"/>
              <a:gd name="connsiteY13" fmla="*/ 55896 h 388114"/>
              <a:gd name="connsiteX14" fmla="*/ 313903 w 366289"/>
              <a:gd name="connsiteY14" fmla="*/ 36031 h 388114"/>
              <a:gd name="connsiteX15" fmla="*/ 262252 w 366289"/>
              <a:gd name="connsiteY15" fmla="*/ 22299 h 388114"/>
              <a:gd name="connsiteX16" fmla="*/ 185356 w 366289"/>
              <a:gd name="connsiteY16" fmla="*/ 11339 h 388114"/>
              <a:gd name="connsiteX17" fmla="*/ 70187 w 366289"/>
              <a:gd name="connsiteY17" fmla="*/ 0 h 388114"/>
              <a:gd name="connsiteX0" fmla="*/ 141231 w 366289"/>
              <a:gd name="connsiteY0" fmla="*/ 44225 h 388114"/>
              <a:gd name="connsiteX1" fmla="*/ 90934 w 366289"/>
              <a:gd name="connsiteY1" fmla="*/ 27134 h 388114"/>
              <a:gd name="connsiteX2" fmla="*/ 36323 w 366289"/>
              <a:gd name="connsiteY2" fmla="*/ 31330 h 388114"/>
              <a:gd name="connsiteX3" fmla="*/ 1418 w 366289"/>
              <a:gd name="connsiteY3" fmla="*/ 143316 h 388114"/>
              <a:gd name="connsiteX4" fmla="*/ 423 w 366289"/>
              <a:gd name="connsiteY4" fmla="*/ 254192 h 388114"/>
              <a:gd name="connsiteX5" fmla="*/ 8969 w 366289"/>
              <a:gd name="connsiteY5" fmla="*/ 334117 h 388114"/>
              <a:gd name="connsiteX6" fmla="*/ 43152 w 366289"/>
              <a:gd name="connsiteY6" fmla="*/ 385391 h 388114"/>
              <a:gd name="connsiteX7" fmla="*/ 180137 w 366289"/>
              <a:gd name="connsiteY7" fmla="*/ 379147 h 388114"/>
              <a:gd name="connsiteX8" fmla="*/ 244708 w 366289"/>
              <a:gd name="connsiteY8" fmla="*/ 362794 h 388114"/>
              <a:gd name="connsiteX9" fmla="*/ 322715 w 366289"/>
              <a:gd name="connsiteY9" fmla="*/ 323377 h 388114"/>
              <a:gd name="connsiteX10" fmla="*/ 354826 w 366289"/>
              <a:gd name="connsiteY10" fmla="*/ 279830 h 388114"/>
              <a:gd name="connsiteX11" fmla="*/ 365264 w 366289"/>
              <a:gd name="connsiteY11" fmla="*/ 212647 h 388114"/>
              <a:gd name="connsiteX12" fmla="*/ 363713 w 366289"/>
              <a:gd name="connsiteY12" fmla="*/ 147074 h 388114"/>
              <a:gd name="connsiteX13" fmla="*/ 345941 w 366289"/>
              <a:gd name="connsiteY13" fmla="*/ 55896 h 388114"/>
              <a:gd name="connsiteX14" fmla="*/ 313903 w 366289"/>
              <a:gd name="connsiteY14" fmla="*/ 36031 h 388114"/>
              <a:gd name="connsiteX15" fmla="*/ 262252 w 366289"/>
              <a:gd name="connsiteY15" fmla="*/ 22299 h 388114"/>
              <a:gd name="connsiteX16" fmla="*/ 185356 w 366289"/>
              <a:gd name="connsiteY16" fmla="*/ 11339 h 388114"/>
              <a:gd name="connsiteX17" fmla="*/ 70187 w 366289"/>
              <a:gd name="connsiteY17" fmla="*/ 0 h 388114"/>
              <a:gd name="connsiteX0" fmla="*/ 141231 w 366766"/>
              <a:gd name="connsiteY0" fmla="*/ 44225 h 388114"/>
              <a:gd name="connsiteX1" fmla="*/ 90934 w 366766"/>
              <a:gd name="connsiteY1" fmla="*/ 27134 h 388114"/>
              <a:gd name="connsiteX2" fmla="*/ 36323 w 366766"/>
              <a:gd name="connsiteY2" fmla="*/ 31330 h 388114"/>
              <a:gd name="connsiteX3" fmla="*/ 1418 w 366766"/>
              <a:gd name="connsiteY3" fmla="*/ 143316 h 388114"/>
              <a:gd name="connsiteX4" fmla="*/ 423 w 366766"/>
              <a:gd name="connsiteY4" fmla="*/ 254192 h 388114"/>
              <a:gd name="connsiteX5" fmla="*/ 8969 w 366766"/>
              <a:gd name="connsiteY5" fmla="*/ 334117 h 388114"/>
              <a:gd name="connsiteX6" fmla="*/ 43152 w 366766"/>
              <a:gd name="connsiteY6" fmla="*/ 385391 h 388114"/>
              <a:gd name="connsiteX7" fmla="*/ 180137 w 366766"/>
              <a:gd name="connsiteY7" fmla="*/ 379147 h 388114"/>
              <a:gd name="connsiteX8" fmla="*/ 244708 w 366766"/>
              <a:gd name="connsiteY8" fmla="*/ 362794 h 388114"/>
              <a:gd name="connsiteX9" fmla="*/ 322715 w 366766"/>
              <a:gd name="connsiteY9" fmla="*/ 323377 h 388114"/>
              <a:gd name="connsiteX10" fmla="*/ 354826 w 366766"/>
              <a:gd name="connsiteY10" fmla="*/ 279830 h 388114"/>
              <a:gd name="connsiteX11" fmla="*/ 365264 w 366766"/>
              <a:gd name="connsiteY11" fmla="*/ 212647 h 388114"/>
              <a:gd name="connsiteX12" fmla="*/ 363713 w 366766"/>
              <a:gd name="connsiteY12" fmla="*/ 147074 h 388114"/>
              <a:gd name="connsiteX13" fmla="*/ 355721 w 366766"/>
              <a:gd name="connsiteY13" fmla="*/ 90811 h 388114"/>
              <a:gd name="connsiteX14" fmla="*/ 313903 w 366766"/>
              <a:gd name="connsiteY14" fmla="*/ 36031 h 388114"/>
              <a:gd name="connsiteX15" fmla="*/ 262252 w 366766"/>
              <a:gd name="connsiteY15" fmla="*/ 22299 h 388114"/>
              <a:gd name="connsiteX16" fmla="*/ 185356 w 366766"/>
              <a:gd name="connsiteY16" fmla="*/ 11339 h 388114"/>
              <a:gd name="connsiteX17" fmla="*/ 70187 w 366766"/>
              <a:gd name="connsiteY17" fmla="*/ 0 h 388114"/>
              <a:gd name="connsiteX0" fmla="*/ 141231 w 365882"/>
              <a:gd name="connsiteY0" fmla="*/ 44225 h 388114"/>
              <a:gd name="connsiteX1" fmla="*/ 90934 w 365882"/>
              <a:gd name="connsiteY1" fmla="*/ 27134 h 388114"/>
              <a:gd name="connsiteX2" fmla="*/ 36323 w 365882"/>
              <a:gd name="connsiteY2" fmla="*/ 31330 h 388114"/>
              <a:gd name="connsiteX3" fmla="*/ 1418 w 365882"/>
              <a:gd name="connsiteY3" fmla="*/ 143316 h 388114"/>
              <a:gd name="connsiteX4" fmla="*/ 423 w 365882"/>
              <a:gd name="connsiteY4" fmla="*/ 254192 h 388114"/>
              <a:gd name="connsiteX5" fmla="*/ 8969 w 365882"/>
              <a:gd name="connsiteY5" fmla="*/ 334117 h 388114"/>
              <a:gd name="connsiteX6" fmla="*/ 43152 w 365882"/>
              <a:gd name="connsiteY6" fmla="*/ 385391 h 388114"/>
              <a:gd name="connsiteX7" fmla="*/ 180137 w 365882"/>
              <a:gd name="connsiteY7" fmla="*/ 379147 h 388114"/>
              <a:gd name="connsiteX8" fmla="*/ 244708 w 365882"/>
              <a:gd name="connsiteY8" fmla="*/ 362794 h 388114"/>
              <a:gd name="connsiteX9" fmla="*/ 322715 w 365882"/>
              <a:gd name="connsiteY9" fmla="*/ 323377 h 388114"/>
              <a:gd name="connsiteX10" fmla="*/ 354826 w 365882"/>
              <a:gd name="connsiteY10" fmla="*/ 279830 h 388114"/>
              <a:gd name="connsiteX11" fmla="*/ 365264 w 365882"/>
              <a:gd name="connsiteY11" fmla="*/ 212647 h 388114"/>
              <a:gd name="connsiteX12" fmla="*/ 363713 w 365882"/>
              <a:gd name="connsiteY12" fmla="*/ 147074 h 388114"/>
              <a:gd name="connsiteX13" fmla="*/ 355721 w 365882"/>
              <a:gd name="connsiteY13" fmla="*/ 90811 h 388114"/>
              <a:gd name="connsiteX14" fmla="*/ 313903 w 365882"/>
              <a:gd name="connsiteY14" fmla="*/ 36031 h 388114"/>
              <a:gd name="connsiteX15" fmla="*/ 262252 w 365882"/>
              <a:gd name="connsiteY15" fmla="*/ 22299 h 388114"/>
              <a:gd name="connsiteX16" fmla="*/ 185356 w 365882"/>
              <a:gd name="connsiteY16" fmla="*/ 11339 h 388114"/>
              <a:gd name="connsiteX17" fmla="*/ 70187 w 365882"/>
              <a:gd name="connsiteY17" fmla="*/ 0 h 388114"/>
              <a:gd name="connsiteX0" fmla="*/ 141231 w 365882"/>
              <a:gd name="connsiteY0" fmla="*/ 44225 h 379150"/>
              <a:gd name="connsiteX1" fmla="*/ 90934 w 365882"/>
              <a:gd name="connsiteY1" fmla="*/ 27134 h 379150"/>
              <a:gd name="connsiteX2" fmla="*/ 36323 w 365882"/>
              <a:gd name="connsiteY2" fmla="*/ 31330 h 379150"/>
              <a:gd name="connsiteX3" fmla="*/ 1418 w 365882"/>
              <a:gd name="connsiteY3" fmla="*/ 143316 h 379150"/>
              <a:gd name="connsiteX4" fmla="*/ 423 w 365882"/>
              <a:gd name="connsiteY4" fmla="*/ 254192 h 379150"/>
              <a:gd name="connsiteX5" fmla="*/ 8969 w 365882"/>
              <a:gd name="connsiteY5" fmla="*/ 334117 h 379150"/>
              <a:gd name="connsiteX6" fmla="*/ 42174 w 365882"/>
              <a:gd name="connsiteY6" fmla="*/ 361649 h 379150"/>
              <a:gd name="connsiteX7" fmla="*/ 180137 w 365882"/>
              <a:gd name="connsiteY7" fmla="*/ 379147 h 379150"/>
              <a:gd name="connsiteX8" fmla="*/ 244708 w 365882"/>
              <a:gd name="connsiteY8" fmla="*/ 362794 h 379150"/>
              <a:gd name="connsiteX9" fmla="*/ 322715 w 365882"/>
              <a:gd name="connsiteY9" fmla="*/ 323377 h 379150"/>
              <a:gd name="connsiteX10" fmla="*/ 354826 w 365882"/>
              <a:gd name="connsiteY10" fmla="*/ 279830 h 379150"/>
              <a:gd name="connsiteX11" fmla="*/ 365264 w 365882"/>
              <a:gd name="connsiteY11" fmla="*/ 212647 h 379150"/>
              <a:gd name="connsiteX12" fmla="*/ 363713 w 365882"/>
              <a:gd name="connsiteY12" fmla="*/ 147074 h 379150"/>
              <a:gd name="connsiteX13" fmla="*/ 355721 w 365882"/>
              <a:gd name="connsiteY13" fmla="*/ 90811 h 379150"/>
              <a:gd name="connsiteX14" fmla="*/ 313903 w 365882"/>
              <a:gd name="connsiteY14" fmla="*/ 36031 h 379150"/>
              <a:gd name="connsiteX15" fmla="*/ 262252 w 365882"/>
              <a:gd name="connsiteY15" fmla="*/ 22299 h 379150"/>
              <a:gd name="connsiteX16" fmla="*/ 185356 w 365882"/>
              <a:gd name="connsiteY16" fmla="*/ 11339 h 379150"/>
              <a:gd name="connsiteX17" fmla="*/ 70187 w 365882"/>
              <a:gd name="connsiteY17" fmla="*/ 0 h 379150"/>
              <a:gd name="connsiteX0" fmla="*/ 141231 w 365882"/>
              <a:gd name="connsiteY0" fmla="*/ 44225 h 364867"/>
              <a:gd name="connsiteX1" fmla="*/ 90934 w 365882"/>
              <a:gd name="connsiteY1" fmla="*/ 27134 h 364867"/>
              <a:gd name="connsiteX2" fmla="*/ 36323 w 365882"/>
              <a:gd name="connsiteY2" fmla="*/ 31330 h 364867"/>
              <a:gd name="connsiteX3" fmla="*/ 1418 w 365882"/>
              <a:gd name="connsiteY3" fmla="*/ 143316 h 364867"/>
              <a:gd name="connsiteX4" fmla="*/ 423 w 365882"/>
              <a:gd name="connsiteY4" fmla="*/ 254192 h 364867"/>
              <a:gd name="connsiteX5" fmla="*/ 8969 w 365882"/>
              <a:gd name="connsiteY5" fmla="*/ 334117 h 364867"/>
              <a:gd name="connsiteX6" fmla="*/ 42174 w 365882"/>
              <a:gd name="connsiteY6" fmla="*/ 361649 h 364867"/>
              <a:gd name="connsiteX7" fmla="*/ 178181 w 365882"/>
              <a:gd name="connsiteY7" fmla="*/ 359595 h 364867"/>
              <a:gd name="connsiteX8" fmla="*/ 244708 w 365882"/>
              <a:gd name="connsiteY8" fmla="*/ 362794 h 364867"/>
              <a:gd name="connsiteX9" fmla="*/ 322715 w 365882"/>
              <a:gd name="connsiteY9" fmla="*/ 323377 h 364867"/>
              <a:gd name="connsiteX10" fmla="*/ 354826 w 365882"/>
              <a:gd name="connsiteY10" fmla="*/ 279830 h 364867"/>
              <a:gd name="connsiteX11" fmla="*/ 365264 w 365882"/>
              <a:gd name="connsiteY11" fmla="*/ 212647 h 364867"/>
              <a:gd name="connsiteX12" fmla="*/ 363713 w 365882"/>
              <a:gd name="connsiteY12" fmla="*/ 147074 h 364867"/>
              <a:gd name="connsiteX13" fmla="*/ 355721 w 365882"/>
              <a:gd name="connsiteY13" fmla="*/ 90811 h 364867"/>
              <a:gd name="connsiteX14" fmla="*/ 313903 w 365882"/>
              <a:gd name="connsiteY14" fmla="*/ 36031 h 364867"/>
              <a:gd name="connsiteX15" fmla="*/ 262252 w 365882"/>
              <a:gd name="connsiteY15" fmla="*/ 22299 h 364867"/>
              <a:gd name="connsiteX16" fmla="*/ 185356 w 365882"/>
              <a:gd name="connsiteY16" fmla="*/ 11339 h 364867"/>
              <a:gd name="connsiteX17" fmla="*/ 70187 w 365882"/>
              <a:gd name="connsiteY17" fmla="*/ 0 h 364867"/>
              <a:gd name="connsiteX0" fmla="*/ 141231 w 365882"/>
              <a:gd name="connsiteY0" fmla="*/ 44225 h 363532"/>
              <a:gd name="connsiteX1" fmla="*/ 90934 w 365882"/>
              <a:gd name="connsiteY1" fmla="*/ 27134 h 363532"/>
              <a:gd name="connsiteX2" fmla="*/ 36323 w 365882"/>
              <a:gd name="connsiteY2" fmla="*/ 31330 h 363532"/>
              <a:gd name="connsiteX3" fmla="*/ 1418 w 365882"/>
              <a:gd name="connsiteY3" fmla="*/ 143316 h 363532"/>
              <a:gd name="connsiteX4" fmla="*/ 423 w 365882"/>
              <a:gd name="connsiteY4" fmla="*/ 254192 h 363532"/>
              <a:gd name="connsiteX5" fmla="*/ 8969 w 365882"/>
              <a:gd name="connsiteY5" fmla="*/ 334117 h 363532"/>
              <a:gd name="connsiteX6" fmla="*/ 42174 w 365882"/>
              <a:gd name="connsiteY6" fmla="*/ 361649 h 363532"/>
              <a:gd name="connsiteX7" fmla="*/ 178181 w 365882"/>
              <a:gd name="connsiteY7" fmla="*/ 359595 h 363532"/>
              <a:gd name="connsiteX8" fmla="*/ 240796 w 365882"/>
              <a:gd name="connsiteY8" fmla="*/ 347432 h 363532"/>
              <a:gd name="connsiteX9" fmla="*/ 322715 w 365882"/>
              <a:gd name="connsiteY9" fmla="*/ 323377 h 363532"/>
              <a:gd name="connsiteX10" fmla="*/ 354826 w 365882"/>
              <a:gd name="connsiteY10" fmla="*/ 279830 h 363532"/>
              <a:gd name="connsiteX11" fmla="*/ 365264 w 365882"/>
              <a:gd name="connsiteY11" fmla="*/ 212647 h 363532"/>
              <a:gd name="connsiteX12" fmla="*/ 363713 w 365882"/>
              <a:gd name="connsiteY12" fmla="*/ 147074 h 363532"/>
              <a:gd name="connsiteX13" fmla="*/ 355721 w 365882"/>
              <a:gd name="connsiteY13" fmla="*/ 90811 h 363532"/>
              <a:gd name="connsiteX14" fmla="*/ 313903 w 365882"/>
              <a:gd name="connsiteY14" fmla="*/ 36031 h 363532"/>
              <a:gd name="connsiteX15" fmla="*/ 262252 w 365882"/>
              <a:gd name="connsiteY15" fmla="*/ 22299 h 363532"/>
              <a:gd name="connsiteX16" fmla="*/ 185356 w 365882"/>
              <a:gd name="connsiteY16" fmla="*/ 11339 h 363532"/>
              <a:gd name="connsiteX17" fmla="*/ 70187 w 365882"/>
              <a:gd name="connsiteY17" fmla="*/ 0 h 363532"/>
              <a:gd name="connsiteX0" fmla="*/ 141231 w 365882"/>
              <a:gd name="connsiteY0" fmla="*/ 44225 h 363532"/>
              <a:gd name="connsiteX1" fmla="*/ 90934 w 365882"/>
              <a:gd name="connsiteY1" fmla="*/ 27134 h 363532"/>
              <a:gd name="connsiteX2" fmla="*/ 36323 w 365882"/>
              <a:gd name="connsiteY2" fmla="*/ 31330 h 363532"/>
              <a:gd name="connsiteX3" fmla="*/ 1418 w 365882"/>
              <a:gd name="connsiteY3" fmla="*/ 143316 h 363532"/>
              <a:gd name="connsiteX4" fmla="*/ 423 w 365882"/>
              <a:gd name="connsiteY4" fmla="*/ 254192 h 363532"/>
              <a:gd name="connsiteX5" fmla="*/ 8969 w 365882"/>
              <a:gd name="connsiteY5" fmla="*/ 334117 h 363532"/>
              <a:gd name="connsiteX6" fmla="*/ 42174 w 365882"/>
              <a:gd name="connsiteY6" fmla="*/ 361649 h 363532"/>
              <a:gd name="connsiteX7" fmla="*/ 178181 w 365882"/>
              <a:gd name="connsiteY7" fmla="*/ 359595 h 363532"/>
              <a:gd name="connsiteX8" fmla="*/ 240796 w 365882"/>
              <a:gd name="connsiteY8" fmla="*/ 347432 h 363532"/>
              <a:gd name="connsiteX9" fmla="*/ 322715 w 365882"/>
              <a:gd name="connsiteY9" fmla="*/ 312204 h 363532"/>
              <a:gd name="connsiteX10" fmla="*/ 354826 w 365882"/>
              <a:gd name="connsiteY10" fmla="*/ 279830 h 363532"/>
              <a:gd name="connsiteX11" fmla="*/ 365264 w 365882"/>
              <a:gd name="connsiteY11" fmla="*/ 212647 h 363532"/>
              <a:gd name="connsiteX12" fmla="*/ 363713 w 365882"/>
              <a:gd name="connsiteY12" fmla="*/ 147074 h 363532"/>
              <a:gd name="connsiteX13" fmla="*/ 355721 w 365882"/>
              <a:gd name="connsiteY13" fmla="*/ 90811 h 363532"/>
              <a:gd name="connsiteX14" fmla="*/ 313903 w 365882"/>
              <a:gd name="connsiteY14" fmla="*/ 36031 h 363532"/>
              <a:gd name="connsiteX15" fmla="*/ 262252 w 365882"/>
              <a:gd name="connsiteY15" fmla="*/ 22299 h 363532"/>
              <a:gd name="connsiteX16" fmla="*/ 185356 w 365882"/>
              <a:gd name="connsiteY16" fmla="*/ 11339 h 363532"/>
              <a:gd name="connsiteX17" fmla="*/ 70187 w 365882"/>
              <a:gd name="connsiteY17" fmla="*/ 0 h 363532"/>
              <a:gd name="connsiteX0" fmla="*/ 143231 w 367882"/>
              <a:gd name="connsiteY0" fmla="*/ 44225 h 363532"/>
              <a:gd name="connsiteX1" fmla="*/ 92934 w 367882"/>
              <a:gd name="connsiteY1" fmla="*/ 27134 h 363532"/>
              <a:gd name="connsiteX2" fmla="*/ 38323 w 367882"/>
              <a:gd name="connsiteY2" fmla="*/ 31330 h 363532"/>
              <a:gd name="connsiteX3" fmla="*/ 3418 w 367882"/>
              <a:gd name="connsiteY3" fmla="*/ 143316 h 363532"/>
              <a:gd name="connsiteX4" fmla="*/ 1200 w 367882"/>
              <a:gd name="connsiteY4" fmla="*/ 147483 h 363532"/>
              <a:gd name="connsiteX5" fmla="*/ 2423 w 367882"/>
              <a:gd name="connsiteY5" fmla="*/ 254192 h 363532"/>
              <a:gd name="connsiteX6" fmla="*/ 10969 w 367882"/>
              <a:gd name="connsiteY6" fmla="*/ 334117 h 363532"/>
              <a:gd name="connsiteX7" fmla="*/ 44174 w 367882"/>
              <a:gd name="connsiteY7" fmla="*/ 361649 h 363532"/>
              <a:gd name="connsiteX8" fmla="*/ 180181 w 367882"/>
              <a:gd name="connsiteY8" fmla="*/ 359595 h 363532"/>
              <a:gd name="connsiteX9" fmla="*/ 242796 w 367882"/>
              <a:gd name="connsiteY9" fmla="*/ 347432 h 363532"/>
              <a:gd name="connsiteX10" fmla="*/ 324715 w 367882"/>
              <a:gd name="connsiteY10" fmla="*/ 312204 h 363532"/>
              <a:gd name="connsiteX11" fmla="*/ 356826 w 367882"/>
              <a:gd name="connsiteY11" fmla="*/ 279830 h 363532"/>
              <a:gd name="connsiteX12" fmla="*/ 367264 w 367882"/>
              <a:gd name="connsiteY12" fmla="*/ 212647 h 363532"/>
              <a:gd name="connsiteX13" fmla="*/ 365713 w 367882"/>
              <a:gd name="connsiteY13" fmla="*/ 147074 h 363532"/>
              <a:gd name="connsiteX14" fmla="*/ 357721 w 367882"/>
              <a:gd name="connsiteY14" fmla="*/ 90811 h 363532"/>
              <a:gd name="connsiteX15" fmla="*/ 315903 w 367882"/>
              <a:gd name="connsiteY15" fmla="*/ 36031 h 363532"/>
              <a:gd name="connsiteX16" fmla="*/ 264252 w 367882"/>
              <a:gd name="connsiteY16" fmla="*/ 22299 h 363532"/>
              <a:gd name="connsiteX17" fmla="*/ 187356 w 367882"/>
              <a:gd name="connsiteY17" fmla="*/ 11339 h 363532"/>
              <a:gd name="connsiteX18" fmla="*/ 72187 w 367882"/>
              <a:gd name="connsiteY18" fmla="*/ 0 h 363532"/>
              <a:gd name="connsiteX0" fmla="*/ 143115 w 367766"/>
              <a:gd name="connsiteY0" fmla="*/ 44225 h 363532"/>
              <a:gd name="connsiteX1" fmla="*/ 92818 w 367766"/>
              <a:gd name="connsiteY1" fmla="*/ 27134 h 363532"/>
              <a:gd name="connsiteX2" fmla="*/ 38207 w 367766"/>
              <a:gd name="connsiteY2" fmla="*/ 31330 h 363532"/>
              <a:gd name="connsiteX3" fmla="*/ 3302 w 367766"/>
              <a:gd name="connsiteY3" fmla="*/ 143316 h 363532"/>
              <a:gd name="connsiteX4" fmla="*/ 2307 w 367766"/>
              <a:gd name="connsiteY4" fmla="*/ 254192 h 363532"/>
              <a:gd name="connsiteX5" fmla="*/ 10853 w 367766"/>
              <a:gd name="connsiteY5" fmla="*/ 334117 h 363532"/>
              <a:gd name="connsiteX6" fmla="*/ 44058 w 367766"/>
              <a:gd name="connsiteY6" fmla="*/ 361649 h 363532"/>
              <a:gd name="connsiteX7" fmla="*/ 180065 w 367766"/>
              <a:gd name="connsiteY7" fmla="*/ 359595 h 363532"/>
              <a:gd name="connsiteX8" fmla="*/ 242680 w 367766"/>
              <a:gd name="connsiteY8" fmla="*/ 347432 h 363532"/>
              <a:gd name="connsiteX9" fmla="*/ 324599 w 367766"/>
              <a:gd name="connsiteY9" fmla="*/ 312204 h 363532"/>
              <a:gd name="connsiteX10" fmla="*/ 356710 w 367766"/>
              <a:gd name="connsiteY10" fmla="*/ 279830 h 363532"/>
              <a:gd name="connsiteX11" fmla="*/ 367148 w 367766"/>
              <a:gd name="connsiteY11" fmla="*/ 212647 h 363532"/>
              <a:gd name="connsiteX12" fmla="*/ 365597 w 367766"/>
              <a:gd name="connsiteY12" fmla="*/ 147074 h 363532"/>
              <a:gd name="connsiteX13" fmla="*/ 357605 w 367766"/>
              <a:gd name="connsiteY13" fmla="*/ 90811 h 363532"/>
              <a:gd name="connsiteX14" fmla="*/ 315787 w 367766"/>
              <a:gd name="connsiteY14" fmla="*/ 36031 h 363532"/>
              <a:gd name="connsiteX15" fmla="*/ 264136 w 367766"/>
              <a:gd name="connsiteY15" fmla="*/ 22299 h 363532"/>
              <a:gd name="connsiteX16" fmla="*/ 187240 w 367766"/>
              <a:gd name="connsiteY16" fmla="*/ 11339 h 363532"/>
              <a:gd name="connsiteX17" fmla="*/ 72071 w 367766"/>
              <a:gd name="connsiteY17" fmla="*/ 0 h 363532"/>
              <a:gd name="connsiteX0" fmla="*/ 141514 w 366165"/>
              <a:gd name="connsiteY0" fmla="*/ 44225 h 363532"/>
              <a:gd name="connsiteX1" fmla="*/ 91217 w 366165"/>
              <a:gd name="connsiteY1" fmla="*/ 27134 h 363532"/>
              <a:gd name="connsiteX2" fmla="*/ 36606 w 366165"/>
              <a:gd name="connsiteY2" fmla="*/ 31330 h 363532"/>
              <a:gd name="connsiteX3" fmla="*/ 1701 w 366165"/>
              <a:gd name="connsiteY3" fmla="*/ 143316 h 363532"/>
              <a:gd name="connsiteX4" fmla="*/ 9252 w 366165"/>
              <a:gd name="connsiteY4" fmla="*/ 334117 h 363532"/>
              <a:gd name="connsiteX5" fmla="*/ 42457 w 366165"/>
              <a:gd name="connsiteY5" fmla="*/ 361649 h 363532"/>
              <a:gd name="connsiteX6" fmla="*/ 178464 w 366165"/>
              <a:gd name="connsiteY6" fmla="*/ 359595 h 363532"/>
              <a:gd name="connsiteX7" fmla="*/ 241079 w 366165"/>
              <a:gd name="connsiteY7" fmla="*/ 347432 h 363532"/>
              <a:gd name="connsiteX8" fmla="*/ 322998 w 366165"/>
              <a:gd name="connsiteY8" fmla="*/ 312204 h 363532"/>
              <a:gd name="connsiteX9" fmla="*/ 355109 w 366165"/>
              <a:gd name="connsiteY9" fmla="*/ 279830 h 363532"/>
              <a:gd name="connsiteX10" fmla="*/ 365547 w 366165"/>
              <a:gd name="connsiteY10" fmla="*/ 212647 h 363532"/>
              <a:gd name="connsiteX11" fmla="*/ 363996 w 366165"/>
              <a:gd name="connsiteY11" fmla="*/ 147074 h 363532"/>
              <a:gd name="connsiteX12" fmla="*/ 356004 w 366165"/>
              <a:gd name="connsiteY12" fmla="*/ 90811 h 363532"/>
              <a:gd name="connsiteX13" fmla="*/ 314186 w 366165"/>
              <a:gd name="connsiteY13" fmla="*/ 36031 h 363532"/>
              <a:gd name="connsiteX14" fmla="*/ 262535 w 366165"/>
              <a:gd name="connsiteY14" fmla="*/ 22299 h 363532"/>
              <a:gd name="connsiteX15" fmla="*/ 185639 w 366165"/>
              <a:gd name="connsiteY15" fmla="*/ 11339 h 363532"/>
              <a:gd name="connsiteX16" fmla="*/ 70470 w 366165"/>
              <a:gd name="connsiteY16" fmla="*/ 0 h 363532"/>
              <a:gd name="connsiteX0" fmla="*/ 139846 w 364497"/>
              <a:gd name="connsiteY0" fmla="*/ 44225 h 377663"/>
              <a:gd name="connsiteX1" fmla="*/ 89549 w 364497"/>
              <a:gd name="connsiteY1" fmla="*/ 27134 h 377663"/>
              <a:gd name="connsiteX2" fmla="*/ 34938 w 364497"/>
              <a:gd name="connsiteY2" fmla="*/ 31330 h 377663"/>
              <a:gd name="connsiteX3" fmla="*/ 33 w 364497"/>
              <a:gd name="connsiteY3" fmla="*/ 143316 h 377663"/>
              <a:gd name="connsiteX4" fmla="*/ 40789 w 364497"/>
              <a:gd name="connsiteY4" fmla="*/ 361649 h 377663"/>
              <a:gd name="connsiteX5" fmla="*/ 176796 w 364497"/>
              <a:gd name="connsiteY5" fmla="*/ 359595 h 377663"/>
              <a:gd name="connsiteX6" fmla="*/ 239411 w 364497"/>
              <a:gd name="connsiteY6" fmla="*/ 347432 h 377663"/>
              <a:gd name="connsiteX7" fmla="*/ 321330 w 364497"/>
              <a:gd name="connsiteY7" fmla="*/ 312204 h 377663"/>
              <a:gd name="connsiteX8" fmla="*/ 353441 w 364497"/>
              <a:gd name="connsiteY8" fmla="*/ 279830 h 377663"/>
              <a:gd name="connsiteX9" fmla="*/ 363879 w 364497"/>
              <a:gd name="connsiteY9" fmla="*/ 212647 h 377663"/>
              <a:gd name="connsiteX10" fmla="*/ 362328 w 364497"/>
              <a:gd name="connsiteY10" fmla="*/ 147074 h 377663"/>
              <a:gd name="connsiteX11" fmla="*/ 354336 w 364497"/>
              <a:gd name="connsiteY11" fmla="*/ 90811 h 377663"/>
              <a:gd name="connsiteX12" fmla="*/ 312518 w 364497"/>
              <a:gd name="connsiteY12" fmla="*/ 36031 h 377663"/>
              <a:gd name="connsiteX13" fmla="*/ 260867 w 364497"/>
              <a:gd name="connsiteY13" fmla="*/ 22299 h 377663"/>
              <a:gd name="connsiteX14" fmla="*/ 183971 w 364497"/>
              <a:gd name="connsiteY14" fmla="*/ 11339 h 377663"/>
              <a:gd name="connsiteX15" fmla="*/ 68802 w 364497"/>
              <a:gd name="connsiteY15" fmla="*/ 0 h 377663"/>
              <a:gd name="connsiteX0" fmla="*/ 139846 w 364497"/>
              <a:gd name="connsiteY0" fmla="*/ 44225 h 375151"/>
              <a:gd name="connsiteX1" fmla="*/ 89549 w 364497"/>
              <a:gd name="connsiteY1" fmla="*/ 27134 h 375151"/>
              <a:gd name="connsiteX2" fmla="*/ 34938 w 364497"/>
              <a:gd name="connsiteY2" fmla="*/ 31330 h 375151"/>
              <a:gd name="connsiteX3" fmla="*/ 33 w 364497"/>
              <a:gd name="connsiteY3" fmla="*/ 143316 h 375151"/>
              <a:gd name="connsiteX4" fmla="*/ 40789 w 364497"/>
              <a:gd name="connsiteY4" fmla="*/ 361649 h 375151"/>
              <a:gd name="connsiteX5" fmla="*/ 239411 w 364497"/>
              <a:gd name="connsiteY5" fmla="*/ 347432 h 375151"/>
              <a:gd name="connsiteX6" fmla="*/ 321330 w 364497"/>
              <a:gd name="connsiteY6" fmla="*/ 312204 h 375151"/>
              <a:gd name="connsiteX7" fmla="*/ 353441 w 364497"/>
              <a:gd name="connsiteY7" fmla="*/ 279830 h 375151"/>
              <a:gd name="connsiteX8" fmla="*/ 363879 w 364497"/>
              <a:gd name="connsiteY8" fmla="*/ 212647 h 375151"/>
              <a:gd name="connsiteX9" fmla="*/ 362328 w 364497"/>
              <a:gd name="connsiteY9" fmla="*/ 147074 h 375151"/>
              <a:gd name="connsiteX10" fmla="*/ 354336 w 364497"/>
              <a:gd name="connsiteY10" fmla="*/ 90811 h 375151"/>
              <a:gd name="connsiteX11" fmla="*/ 312518 w 364497"/>
              <a:gd name="connsiteY11" fmla="*/ 36031 h 375151"/>
              <a:gd name="connsiteX12" fmla="*/ 260867 w 364497"/>
              <a:gd name="connsiteY12" fmla="*/ 22299 h 375151"/>
              <a:gd name="connsiteX13" fmla="*/ 183971 w 364497"/>
              <a:gd name="connsiteY13" fmla="*/ 11339 h 375151"/>
              <a:gd name="connsiteX14" fmla="*/ 68802 w 364497"/>
              <a:gd name="connsiteY14" fmla="*/ 0 h 375151"/>
              <a:gd name="connsiteX0" fmla="*/ 139846 w 365892"/>
              <a:gd name="connsiteY0" fmla="*/ 44225 h 376172"/>
              <a:gd name="connsiteX1" fmla="*/ 89549 w 365892"/>
              <a:gd name="connsiteY1" fmla="*/ 27134 h 376172"/>
              <a:gd name="connsiteX2" fmla="*/ 34938 w 365892"/>
              <a:gd name="connsiteY2" fmla="*/ 31330 h 376172"/>
              <a:gd name="connsiteX3" fmla="*/ 33 w 365892"/>
              <a:gd name="connsiteY3" fmla="*/ 143316 h 376172"/>
              <a:gd name="connsiteX4" fmla="*/ 40789 w 365892"/>
              <a:gd name="connsiteY4" fmla="*/ 361649 h 376172"/>
              <a:gd name="connsiteX5" fmla="*/ 239411 w 365892"/>
              <a:gd name="connsiteY5" fmla="*/ 347432 h 376172"/>
              <a:gd name="connsiteX6" fmla="*/ 353441 w 365892"/>
              <a:gd name="connsiteY6" fmla="*/ 279830 h 376172"/>
              <a:gd name="connsiteX7" fmla="*/ 363879 w 365892"/>
              <a:gd name="connsiteY7" fmla="*/ 212647 h 376172"/>
              <a:gd name="connsiteX8" fmla="*/ 362328 w 365892"/>
              <a:gd name="connsiteY8" fmla="*/ 147074 h 376172"/>
              <a:gd name="connsiteX9" fmla="*/ 354336 w 365892"/>
              <a:gd name="connsiteY9" fmla="*/ 90811 h 376172"/>
              <a:gd name="connsiteX10" fmla="*/ 312518 w 365892"/>
              <a:gd name="connsiteY10" fmla="*/ 36031 h 376172"/>
              <a:gd name="connsiteX11" fmla="*/ 260867 w 365892"/>
              <a:gd name="connsiteY11" fmla="*/ 22299 h 376172"/>
              <a:gd name="connsiteX12" fmla="*/ 183971 w 365892"/>
              <a:gd name="connsiteY12" fmla="*/ 11339 h 376172"/>
              <a:gd name="connsiteX13" fmla="*/ 68802 w 365892"/>
              <a:gd name="connsiteY13" fmla="*/ 0 h 376172"/>
              <a:gd name="connsiteX0" fmla="*/ 139846 w 365546"/>
              <a:gd name="connsiteY0" fmla="*/ 44225 h 376172"/>
              <a:gd name="connsiteX1" fmla="*/ 89549 w 365546"/>
              <a:gd name="connsiteY1" fmla="*/ 27134 h 376172"/>
              <a:gd name="connsiteX2" fmla="*/ 34938 w 365546"/>
              <a:gd name="connsiteY2" fmla="*/ 31330 h 376172"/>
              <a:gd name="connsiteX3" fmla="*/ 33 w 365546"/>
              <a:gd name="connsiteY3" fmla="*/ 143316 h 376172"/>
              <a:gd name="connsiteX4" fmla="*/ 40789 w 365546"/>
              <a:gd name="connsiteY4" fmla="*/ 361649 h 376172"/>
              <a:gd name="connsiteX5" fmla="*/ 239411 w 365546"/>
              <a:gd name="connsiteY5" fmla="*/ 347432 h 376172"/>
              <a:gd name="connsiteX6" fmla="*/ 353441 w 365546"/>
              <a:gd name="connsiteY6" fmla="*/ 279830 h 376172"/>
              <a:gd name="connsiteX7" fmla="*/ 362328 w 365546"/>
              <a:gd name="connsiteY7" fmla="*/ 147074 h 376172"/>
              <a:gd name="connsiteX8" fmla="*/ 354336 w 365546"/>
              <a:gd name="connsiteY8" fmla="*/ 90811 h 376172"/>
              <a:gd name="connsiteX9" fmla="*/ 312518 w 365546"/>
              <a:gd name="connsiteY9" fmla="*/ 36031 h 376172"/>
              <a:gd name="connsiteX10" fmla="*/ 260867 w 365546"/>
              <a:gd name="connsiteY10" fmla="*/ 22299 h 376172"/>
              <a:gd name="connsiteX11" fmla="*/ 183971 w 365546"/>
              <a:gd name="connsiteY11" fmla="*/ 11339 h 376172"/>
              <a:gd name="connsiteX12" fmla="*/ 68802 w 365546"/>
              <a:gd name="connsiteY12" fmla="*/ 0 h 376172"/>
              <a:gd name="connsiteX0" fmla="*/ 139846 w 365577"/>
              <a:gd name="connsiteY0" fmla="*/ 44225 h 376172"/>
              <a:gd name="connsiteX1" fmla="*/ 89549 w 365577"/>
              <a:gd name="connsiteY1" fmla="*/ 27134 h 376172"/>
              <a:gd name="connsiteX2" fmla="*/ 34938 w 365577"/>
              <a:gd name="connsiteY2" fmla="*/ 31330 h 376172"/>
              <a:gd name="connsiteX3" fmla="*/ 33 w 365577"/>
              <a:gd name="connsiteY3" fmla="*/ 143316 h 376172"/>
              <a:gd name="connsiteX4" fmla="*/ 40789 w 365577"/>
              <a:gd name="connsiteY4" fmla="*/ 361649 h 376172"/>
              <a:gd name="connsiteX5" fmla="*/ 239411 w 365577"/>
              <a:gd name="connsiteY5" fmla="*/ 347432 h 376172"/>
              <a:gd name="connsiteX6" fmla="*/ 353441 w 365577"/>
              <a:gd name="connsiteY6" fmla="*/ 279830 h 376172"/>
              <a:gd name="connsiteX7" fmla="*/ 362328 w 365577"/>
              <a:gd name="connsiteY7" fmla="*/ 147074 h 376172"/>
              <a:gd name="connsiteX8" fmla="*/ 353806 w 365577"/>
              <a:gd name="connsiteY8" fmla="*/ 95809 h 376172"/>
              <a:gd name="connsiteX9" fmla="*/ 354336 w 365577"/>
              <a:gd name="connsiteY9" fmla="*/ 90811 h 376172"/>
              <a:gd name="connsiteX10" fmla="*/ 312518 w 365577"/>
              <a:gd name="connsiteY10" fmla="*/ 36031 h 376172"/>
              <a:gd name="connsiteX11" fmla="*/ 260867 w 365577"/>
              <a:gd name="connsiteY11" fmla="*/ 22299 h 376172"/>
              <a:gd name="connsiteX12" fmla="*/ 183971 w 365577"/>
              <a:gd name="connsiteY12" fmla="*/ 11339 h 376172"/>
              <a:gd name="connsiteX13" fmla="*/ 68802 w 365577"/>
              <a:gd name="connsiteY13" fmla="*/ 0 h 376172"/>
              <a:gd name="connsiteX0" fmla="*/ 139846 w 365577"/>
              <a:gd name="connsiteY0" fmla="*/ 44225 h 376172"/>
              <a:gd name="connsiteX1" fmla="*/ 89549 w 365577"/>
              <a:gd name="connsiteY1" fmla="*/ 27134 h 376172"/>
              <a:gd name="connsiteX2" fmla="*/ 34938 w 365577"/>
              <a:gd name="connsiteY2" fmla="*/ 31330 h 376172"/>
              <a:gd name="connsiteX3" fmla="*/ 33 w 365577"/>
              <a:gd name="connsiteY3" fmla="*/ 143316 h 376172"/>
              <a:gd name="connsiteX4" fmla="*/ 40789 w 365577"/>
              <a:gd name="connsiteY4" fmla="*/ 361649 h 376172"/>
              <a:gd name="connsiteX5" fmla="*/ 239411 w 365577"/>
              <a:gd name="connsiteY5" fmla="*/ 347432 h 376172"/>
              <a:gd name="connsiteX6" fmla="*/ 353441 w 365577"/>
              <a:gd name="connsiteY6" fmla="*/ 279830 h 376172"/>
              <a:gd name="connsiteX7" fmla="*/ 362328 w 365577"/>
              <a:gd name="connsiteY7" fmla="*/ 147074 h 376172"/>
              <a:gd name="connsiteX8" fmla="*/ 353806 w 365577"/>
              <a:gd name="connsiteY8" fmla="*/ 95809 h 376172"/>
              <a:gd name="connsiteX9" fmla="*/ 312518 w 365577"/>
              <a:gd name="connsiteY9" fmla="*/ 36031 h 376172"/>
              <a:gd name="connsiteX10" fmla="*/ 260867 w 365577"/>
              <a:gd name="connsiteY10" fmla="*/ 22299 h 376172"/>
              <a:gd name="connsiteX11" fmla="*/ 183971 w 365577"/>
              <a:gd name="connsiteY11" fmla="*/ 11339 h 376172"/>
              <a:gd name="connsiteX12" fmla="*/ 68802 w 365577"/>
              <a:gd name="connsiteY12" fmla="*/ 0 h 376172"/>
              <a:gd name="connsiteX0" fmla="*/ 139846 w 368183"/>
              <a:gd name="connsiteY0" fmla="*/ 44225 h 376172"/>
              <a:gd name="connsiteX1" fmla="*/ 89549 w 368183"/>
              <a:gd name="connsiteY1" fmla="*/ 27134 h 376172"/>
              <a:gd name="connsiteX2" fmla="*/ 34938 w 368183"/>
              <a:gd name="connsiteY2" fmla="*/ 31330 h 376172"/>
              <a:gd name="connsiteX3" fmla="*/ 33 w 368183"/>
              <a:gd name="connsiteY3" fmla="*/ 143316 h 376172"/>
              <a:gd name="connsiteX4" fmla="*/ 40789 w 368183"/>
              <a:gd name="connsiteY4" fmla="*/ 361649 h 376172"/>
              <a:gd name="connsiteX5" fmla="*/ 239411 w 368183"/>
              <a:gd name="connsiteY5" fmla="*/ 347432 h 376172"/>
              <a:gd name="connsiteX6" fmla="*/ 353441 w 368183"/>
              <a:gd name="connsiteY6" fmla="*/ 279830 h 376172"/>
              <a:gd name="connsiteX7" fmla="*/ 362328 w 368183"/>
              <a:gd name="connsiteY7" fmla="*/ 147074 h 376172"/>
              <a:gd name="connsiteX8" fmla="*/ 312518 w 368183"/>
              <a:gd name="connsiteY8" fmla="*/ 36031 h 376172"/>
              <a:gd name="connsiteX9" fmla="*/ 260867 w 368183"/>
              <a:gd name="connsiteY9" fmla="*/ 22299 h 376172"/>
              <a:gd name="connsiteX10" fmla="*/ 183971 w 368183"/>
              <a:gd name="connsiteY10" fmla="*/ 11339 h 376172"/>
              <a:gd name="connsiteX11" fmla="*/ 68802 w 368183"/>
              <a:gd name="connsiteY11" fmla="*/ 0 h 376172"/>
              <a:gd name="connsiteX0" fmla="*/ 139846 w 368183"/>
              <a:gd name="connsiteY0" fmla="*/ 44225 h 376172"/>
              <a:gd name="connsiteX1" fmla="*/ 89549 w 368183"/>
              <a:gd name="connsiteY1" fmla="*/ 27134 h 376172"/>
              <a:gd name="connsiteX2" fmla="*/ 34938 w 368183"/>
              <a:gd name="connsiteY2" fmla="*/ 31330 h 376172"/>
              <a:gd name="connsiteX3" fmla="*/ 33 w 368183"/>
              <a:gd name="connsiteY3" fmla="*/ 143316 h 376172"/>
              <a:gd name="connsiteX4" fmla="*/ 40789 w 368183"/>
              <a:gd name="connsiteY4" fmla="*/ 361649 h 376172"/>
              <a:gd name="connsiteX5" fmla="*/ 239411 w 368183"/>
              <a:gd name="connsiteY5" fmla="*/ 347432 h 376172"/>
              <a:gd name="connsiteX6" fmla="*/ 353441 w 368183"/>
              <a:gd name="connsiteY6" fmla="*/ 279830 h 376172"/>
              <a:gd name="connsiteX7" fmla="*/ 362328 w 368183"/>
              <a:gd name="connsiteY7" fmla="*/ 147074 h 376172"/>
              <a:gd name="connsiteX8" fmla="*/ 312518 w 368183"/>
              <a:gd name="connsiteY8" fmla="*/ 36031 h 376172"/>
              <a:gd name="connsiteX9" fmla="*/ 183971 w 368183"/>
              <a:gd name="connsiteY9" fmla="*/ 11339 h 376172"/>
              <a:gd name="connsiteX10" fmla="*/ 68802 w 368183"/>
              <a:gd name="connsiteY10" fmla="*/ 0 h 376172"/>
              <a:gd name="connsiteX0" fmla="*/ 139846 w 368183"/>
              <a:gd name="connsiteY0" fmla="*/ 44225 h 376172"/>
              <a:gd name="connsiteX1" fmla="*/ 89549 w 368183"/>
              <a:gd name="connsiteY1" fmla="*/ 27134 h 376172"/>
              <a:gd name="connsiteX2" fmla="*/ 34938 w 368183"/>
              <a:gd name="connsiteY2" fmla="*/ 31330 h 376172"/>
              <a:gd name="connsiteX3" fmla="*/ 33 w 368183"/>
              <a:gd name="connsiteY3" fmla="*/ 143316 h 376172"/>
              <a:gd name="connsiteX4" fmla="*/ 40789 w 368183"/>
              <a:gd name="connsiteY4" fmla="*/ 361649 h 376172"/>
              <a:gd name="connsiteX5" fmla="*/ 239411 w 368183"/>
              <a:gd name="connsiteY5" fmla="*/ 347432 h 376172"/>
              <a:gd name="connsiteX6" fmla="*/ 353441 w 368183"/>
              <a:gd name="connsiteY6" fmla="*/ 279830 h 376172"/>
              <a:gd name="connsiteX7" fmla="*/ 362328 w 368183"/>
              <a:gd name="connsiteY7" fmla="*/ 147074 h 376172"/>
              <a:gd name="connsiteX8" fmla="*/ 312518 w 368183"/>
              <a:gd name="connsiteY8" fmla="*/ 36031 h 376172"/>
              <a:gd name="connsiteX9" fmla="*/ 68802 w 368183"/>
              <a:gd name="connsiteY9" fmla="*/ 0 h 376172"/>
              <a:gd name="connsiteX0" fmla="*/ 139846 w 365222"/>
              <a:gd name="connsiteY0" fmla="*/ 44225 h 376172"/>
              <a:gd name="connsiteX1" fmla="*/ 89549 w 365222"/>
              <a:gd name="connsiteY1" fmla="*/ 27134 h 376172"/>
              <a:gd name="connsiteX2" fmla="*/ 34938 w 365222"/>
              <a:gd name="connsiteY2" fmla="*/ 31330 h 376172"/>
              <a:gd name="connsiteX3" fmla="*/ 33 w 365222"/>
              <a:gd name="connsiteY3" fmla="*/ 143316 h 376172"/>
              <a:gd name="connsiteX4" fmla="*/ 40789 w 365222"/>
              <a:gd name="connsiteY4" fmla="*/ 361649 h 376172"/>
              <a:gd name="connsiteX5" fmla="*/ 239411 w 365222"/>
              <a:gd name="connsiteY5" fmla="*/ 347432 h 376172"/>
              <a:gd name="connsiteX6" fmla="*/ 353441 w 365222"/>
              <a:gd name="connsiteY6" fmla="*/ 279830 h 376172"/>
              <a:gd name="connsiteX7" fmla="*/ 362328 w 365222"/>
              <a:gd name="connsiteY7" fmla="*/ 147074 h 376172"/>
              <a:gd name="connsiteX8" fmla="*/ 312518 w 365222"/>
              <a:gd name="connsiteY8" fmla="*/ 36031 h 376172"/>
              <a:gd name="connsiteX9" fmla="*/ 68802 w 365222"/>
              <a:gd name="connsiteY9" fmla="*/ 0 h 376172"/>
              <a:gd name="connsiteX0" fmla="*/ 139846 w 365905"/>
              <a:gd name="connsiteY0" fmla="*/ 44225 h 376172"/>
              <a:gd name="connsiteX1" fmla="*/ 89549 w 365905"/>
              <a:gd name="connsiteY1" fmla="*/ 27134 h 376172"/>
              <a:gd name="connsiteX2" fmla="*/ 34938 w 365905"/>
              <a:gd name="connsiteY2" fmla="*/ 31330 h 376172"/>
              <a:gd name="connsiteX3" fmla="*/ 33 w 365905"/>
              <a:gd name="connsiteY3" fmla="*/ 143316 h 376172"/>
              <a:gd name="connsiteX4" fmla="*/ 40789 w 365905"/>
              <a:gd name="connsiteY4" fmla="*/ 361649 h 376172"/>
              <a:gd name="connsiteX5" fmla="*/ 239411 w 365905"/>
              <a:gd name="connsiteY5" fmla="*/ 347432 h 376172"/>
              <a:gd name="connsiteX6" fmla="*/ 353441 w 365905"/>
              <a:gd name="connsiteY6" fmla="*/ 279830 h 376172"/>
              <a:gd name="connsiteX7" fmla="*/ 362328 w 365905"/>
              <a:gd name="connsiteY7" fmla="*/ 147074 h 376172"/>
              <a:gd name="connsiteX8" fmla="*/ 312518 w 365905"/>
              <a:gd name="connsiteY8" fmla="*/ 36031 h 376172"/>
              <a:gd name="connsiteX9" fmla="*/ 68802 w 365905"/>
              <a:gd name="connsiteY9" fmla="*/ 0 h 376172"/>
              <a:gd name="connsiteX0" fmla="*/ 139846 w 358954"/>
              <a:gd name="connsiteY0" fmla="*/ 44225 h 376172"/>
              <a:gd name="connsiteX1" fmla="*/ 89549 w 358954"/>
              <a:gd name="connsiteY1" fmla="*/ 27134 h 376172"/>
              <a:gd name="connsiteX2" fmla="*/ 34938 w 358954"/>
              <a:gd name="connsiteY2" fmla="*/ 31330 h 376172"/>
              <a:gd name="connsiteX3" fmla="*/ 33 w 358954"/>
              <a:gd name="connsiteY3" fmla="*/ 143316 h 376172"/>
              <a:gd name="connsiteX4" fmla="*/ 40789 w 358954"/>
              <a:gd name="connsiteY4" fmla="*/ 361649 h 376172"/>
              <a:gd name="connsiteX5" fmla="*/ 239411 w 358954"/>
              <a:gd name="connsiteY5" fmla="*/ 347432 h 376172"/>
              <a:gd name="connsiteX6" fmla="*/ 353441 w 358954"/>
              <a:gd name="connsiteY6" fmla="*/ 279830 h 376172"/>
              <a:gd name="connsiteX7" fmla="*/ 312518 w 358954"/>
              <a:gd name="connsiteY7" fmla="*/ 36031 h 376172"/>
              <a:gd name="connsiteX8" fmla="*/ 68802 w 358954"/>
              <a:gd name="connsiteY8" fmla="*/ 0 h 376172"/>
              <a:gd name="connsiteX0" fmla="*/ 134396 w 358954"/>
              <a:gd name="connsiteY0" fmla="*/ 62714 h 376172"/>
              <a:gd name="connsiteX1" fmla="*/ 89549 w 358954"/>
              <a:gd name="connsiteY1" fmla="*/ 27134 h 376172"/>
              <a:gd name="connsiteX2" fmla="*/ 34938 w 358954"/>
              <a:gd name="connsiteY2" fmla="*/ 31330 h 376172"/>
              <a:gd name="connsiteX3" fmla="*/ 33 w 358954"/>
              <a:gd name="connsiteY3" fmla="*/ 143316 h 376172"/>
              <a:gd name="connsiteX4" fmla="*/ 40789 w 358954"/>
              <a:gd name="connsiteY4" fmla="*/ 361649 h 376172"/>
              <a:gd name="connsiteX5" fmla="*/ 239411 w 358954"/>
              <a:gd name="connsiteY5" fmla="*/ 347432 h 376172"/>
              <a:gd name="connsiteX6" fmla="*/ 353441 w 358954"/>
              <a:gd name="connsiteY6" fmla="*/ 279830 h 376172"/>
              <a:gd name="connsiteX7" fmla="*/ 312518 w 358954"/>
              <a:gd name="connsiteY7" fmla="*/ 36031 h 376172"/>
              <a:gd name="connsiteX8" fmla="*/ 68802 w 358954"/>
              <a:gd name="connsiteY8" fmla="*/ 0 h 376172"/>
              <a:gd name="connsiteX0" fmla="*/ 134396 w 358954"/>
              <a:gd name="connsiteY0" fmla="*/ 62714 h 376172"/>
              <a:gd name="connsiteX1" fmla="*/ 89549 w 358954"/>
              <a:gd name="connsiteY1" fmla="*/ 27134 h 376172"/>
              <a:gd name="connsiteX2" fmla="*/ 34938 w 358954"/>
              <a:gd name="connsiteY2" fmla="*/ 31330 h 376172"/>
              <a:gd name="connsiteX3" fmla="*/ 33 w 358954"/>
              <a:gd name="connsiteY3" fmla="*/ 143316 h 376172"/>
              <a:gd name="connsiteX4" fmla="*/ 40789 w 358954"/>
              <a:gd name="connsiteY4" fmla="*/ 361649 h 376172"/>
              <a:gd name="connsiteX5" fmla="*/ 239411 w 358954"/>
              <a:gd name="connsiteY5" fmla="*/ 347432 h 376172"/>
              <a:gd name="connsiteX6" fmla="*/ 353441 w 358954"/>
              <a:gd name="connsiteY6" fmla="*/ 279830 h 376172"/>
              <a:gd name="connsiteX7" fmla="*/ 312518 w 358954"/>
              <a:gd name="connsiteY7" fmla="*/ 36031 h 376172"/>
              <a:gd name="connsiteX8" fmla="*/ 68802 w 358954"/>
              <a:gd name="connsiteY8" fmla="*/ 0 h 376172"/>
              <a:gd name="connsiteX0" fmla="*/ 134396 w 356905"/>
              <a:gd name="connsiteY0" fmla="*/ 62714 h 376172"/>
              <a:gd name="connsiteX1" fmla="*/ 89549 w 356905"/>
              <a:gd name="connsiteY1" fmla="*/ 27134 h 376172"/>
              <a:gd name="connsiteX2" fmla="*/ 34938 w 356905"/>
              <a:gd name="connsiteY2" fmla="*/ 31330 h 376172"/>
              <a:gd name="connsiteX3" fmla="*/ 33 w 356905"/>
              <a:gd name="connsiteY3" fmla="*/ 143316 h 376172"/>
              <a:gd name="connsiteX4" fmla="*/ 40789 w 356905"/>
              <a:gd name="connsiteY4" fmla="*/ 361649 h 376172"/>
              <a:gd name="connsiteX5" fmla="*/ 239411 w 356905"/>
              <a:gd name="connsiteY5" fmla="*/ 347432 h 376172"/>
              <a:gd name="connsiteX6" fmla="*/ 353441 w 356905"/>
              <a:gd name="connsiteY6" fmla="*/ 279830 h 376172"/>
              <a:gd name="connsiteX7" fmla="*/ 303434 w 356905"/>
              <a:gd name="connsiteY7" fmla="*/ 51158 h 376172"/>
              <a:gd name="connsiteX8" fmla="*/ 68802 w 356905"/>
              <a:gd name="connsiteY8" fmla="*/ 0 h 376172"/>
              <a:gd name="connsiteX0" fmla="*/ 134396 w 356131"/>
              <a:gd name="connsiteY0" fmla="*/ 62714 h 376172"/>
              <a:gd name="connsiteX1" fmla="*/ 89549 w 356131"/>
              <a:gd name="connsiteY1" fmla="*/ 27134 h 376172"/>
              <a:gd name="connsiteX2" fmla="*/ 34938 w 356131"/>
              <a:gd name="connsiteY2" fmla="*/ 31330 h 376172"/>
              <a:gd name="connsiteX3" fmla="*/ 33 w 356131"/>
              <a:gd name="connsiteY3" fmla="*/ 143316 h 376172"/>
              <a:gd name="connsiteX4" fmla="*/ 40789 w 356131"/>
              <a:gd name="connsiteY4" fmla="*/ 361649 h 376172"/>
              <a:gd name="connsiteX5" fmla="*/ 239411 w 356131"/>
              <a:gd name="connsiteY5" fmla="*/ 347432 h 376172"/>
              <a:gd name="connsiteX6" fmla="*/ 353441 w 356131"/>
              <a:gd name="connsiteY6" fmla="*/ 279830 h 376172"/>
              <a:gd name="connsiteX7" fmla="*/ 303434 w 356131"/>
              <a:gd name="connsiteY7" fmla="*/ 51158 h 376172"/>
              <a:gd name="connsiteX8" fmla="*/ 68802 w 356131"/>
              <a:gd name="connsiteY8" fmla="*/ 0 h 376172"/>
              <a:gd name="connsiteX0" fmla="*/ 134396 w 356131"/>
              <a:gd name="connsiteY0" fmla="*/ 62714 h 376172"/>
              <a:gd name="connsiteX1" fmla="*/ 89549 w 356131"/>
              <a:gd name="connsiteY1" fmla="*/ 27134 h 376172"/>
              <a:gd name="connsiteX2" fmla="*/ 34938 w 356131"/>
              <a:gd name="connsiteY2" fmla="*/ 31330 h 376172"/>
              <a:gd name="connsiteX3" fmla="*/ 33 w 356131"/>
              <a:gd name="connsiteY3" fmla="*/ 143316 h 376172"/>
              <a:gd name="connsiteX4" fmla="*/ 40789 w 356131"/>
              <a:gd name="connsiteY4" fmla="*/ 361649 h 376172"/>
              <a:gd name="connsiteX5" fmla="*/ 239411 w 356131"/>
              <a:gd name="connsiteY5" fmla="*/ 347432 h 376172"/>
              <a:gd name="connsiteX6" fmla="*/ 353441 w 356131"/>
              <a:gd name="connsiteY6" fmla="*/ 279830 h 376172"/>
              <a:gd name="connsiteX7" fmla="*/ 303434 w 356131"/>
              <a:gd name="connsiteY7" fmla="*/ 51158 h 376172"/>
              <a:gd name="connsiteX8" fmla="*/ 68802 w 356131"/>
              <a:gd name="connsiteY8" fmla="*/ 0 h 376172"/>
              <a:gd name="connsiteX0" fmla="*/ 134396 w 356131"/>
              <a:gd name="connsiteY0" fmla="*/ 62714 h 376172"/>
              <a:gd name="connsiteX1" fmla="*/ 89549 w 356131"/>
              <a:gd name="connsiteY1" fmla="*/ 27134 h 376172"/>
              <a:gd name="connsiteX2" fmla="*/ 34938 w 356131"/>
              <a:gd name="connsiteY2" fmla="*/ 31330 h 376172"/>
              <a:gd name="connsiteX3" fmla="*/ 33 w 356131"/>
              <a:gd name="connsiteY3" fmla="*/ 143316 h 376172"/>
              <a:gd name="connsiteX4" fmla="*/ 40789 w 356131"/>
              <a:gd name="connsiteY4" fmla="*/ 361649 h 376172"/>
              <a:gd name="connsiteX5" fmla="*/ 239411 w 356131"/>
              <a:gd name="connsiteY5" fmla="*/ 347432 h 376172"/>
              <a:gd name="connsiteX6" fmla="*/ 353441 w 356131"/>
              <a:gd name="connsiteY6" fmla="*/ 279830 h 376172"/>
              <a:gd name="connsiteX7" fmla="*/ 303434 w 356131"/>
              <a:gd name="connsiteY7" fmla="*/ 51158 h 376172"/>
              <a:gd name="connsiteX8" fmla="*/ 68802 w 356131"/>
              <a:gd name="connsiteY8" fmla="*/ 0 h 376172"/>
              <a:gd name="connsiteX0" fmla="*/ 134396 w 355740"/>
              <a:gd name="connsiteY0" fmla="*/ 62714 h 376172"/>
              <a:gd name="connsiteX1" fmla="*/ 89549 w 355740"/>
              <a:gd name="connsiteY1" fmla="*/ 27134 h 376172"/>
              <a:gd name="connsiteX2" fmla="*/ 34938 w 355740"/>
              <a:gd name="connsiteY2" fmla="*/ 31330 h 376172"/>
              <a:gd name="connsiteX3" fmla="*/ 33 w 355740"/>
              <a:gd name="connsiteY3" fmla="*/ 143316 h 376172"/>
              <a:gd name="connsiteX4" fmla="*/ 40789 w 355740"/>
              <a:gd name="connsiteY4" fmla="*/ 361649 h 376172"/>
              <a:gd name="connsiteX5" fmla="*/ 239411 w 355740"/>
              <a:gd name="connsiteY5" fmla="*/ 347432 h 376172"/>
              <a:gd name="connsiteX6" fmla="*/ 353441 w 355740"/>
              <a:gd name="connsiteY6" fmla="*/ 279830 h 376172"/>
              <a:gd name="connsiteX7" fmla="*/ 303434 w 355740"/>
              <a:gd name="connsiteY7" fmla="*/ 51158 h 376172"/>
              <a:gd name="connsiteX8" fmla="*/ 68802 w 355740"/>
              <a:gd name="connsiteY8" fmla="*/ 0 h 376172"/>
              <a:gd name="connsiteX0" fmla="*/ 134396 w 361619"/>
              <a:gd name="connsiteY0" fmla="*/ 62714 h 376172"/>
              <a:gd name="connsiteX1" fmla="*/ 89549 w 361619"/>
              <a:gd name="connsiteY1" fmla="*/ 27134 h 376172"/>
              <a:gd name="connsiteX2" fmla="*/ 34938 w 361619"/>
              <a:gd name="connsiteY2" fmla="*/ 31330 h 376172"/>
              <a:gd name="connsiteX3" fmla="*/ 33 w 361619"/>
              <a:gd name="connsiteY3" fmla="*/ 143316 h 376172"/>
              <a:gd name="connsiteX4" fmla="*/ 40789 w 361619"/>
              <a:gd name="connsiteY4" fmla="*/ 361649 h 376172"/>
              <a:gd name="connsiteX5" fmla="*/ 239411 w 361619"/>
              <a:gd name="connsiteY5" fmla="*/ 347432 h 376172"/>
              <a:gd name="connsiteX6" fmla="*/ 353441 w 361619"/>
              <a:gd name="connsiteY6" fmla="*/ 279830 h 376172"/>
              <a:gd name="connsiteX7" fmla="*/ 303434 w 361619"/>
              <a:gd name="connsiteY7" fmla="*/ 51158 h 376172"/>
              <a:gd name="connsiteX8" fmla="*/ 68802 w 361619"/>
              <a:gd name="connsiteY8" fmla="*/ 0 h 376172"/>
              <a:gd name="connsiteX0" fmla="*/ 134396 w 362496"/>
              <a:gd name="connsiteY0" fmla="*/ 62714 h 376172"/>
              <a:gd name="connsiteX1" fmla="*/ 89549 w 362496"/>
              <a:gd name="connsiteY1" fmla="*/ 27134 h 376172"/>
              <a:gd name="connsiteX2" fmla="*/ 34938 w 362496"/>
              <a:gd name="connsiteY2" fmla="*/ 31330 h 376172"/>
              <a:gd name="connsiteX3" fmla="*/ 33 w 362496"/>
              <a:gd name="connsiteY3" fmla="*/ 143316 h 376172"/>
              <a:gd name="connsiteX4" fmla="*/ 40789 w 362496"/>
              <a:gd name="connsiteY4" fmla="*/ 361649 h 376172"/>
              <a:gd name="connsiteX5" fmla="*/ 239411 w 362496"/>
              <a:gd name="connsiteY5" fmla="*/ 347432 h 376172"/>
              <a:gd name="connsiteX6" fmla="*/ 353441 w 362496"/>
              <a:gd name="connsiteY6" fmla="*/ 279830 h 376172"/>
              <a:gd name="connsiteX7" fmla="*/ 303434 w 362496"/>
              <a:gd name="connsiteY7" fmla="*/ 51158 h 376172"/>
              <a:gd name="connsiteX8" fmla="*/ 68802 w 362496"/>
              <a:gd name="connsiteY8" fmla="*/ 0 h 376172"/>
              <a:gd name="connsiteX0" fmla="*/ 134396 w 354944"/>
              <a:gd name="connsiteY0" fmla="*/ 62714 h 376172"/>
              <a:gd name="connsiteX1" fmla="*/ 89549 w 354944"/>
              <a:gd name="connsiteY1" fmla="*/ 27134 h 376172"/>
              <a:gd name="connsiteX2" fmla="*/ 34938 w 354944"/>
              <a:gd name="connsiteY2" fmla="*/ 31330 h 376172"/>
              <a:gd name="connsiteX3" fmla="*/ 33 w 354944"/>
              <a:gd name="connsiteY3" fmla="*/ 143316 h 376172"/>
              <a:gd name="connsiteX4" fmla="*/ 40789 w 354944"/>
              <a:gd name="connsiteY4" fmla="*/ 361649 h 376172"/>
              <a:gd name="connsiteX5" fmla="*/ 239411 w 354944"/>
              <a:gd name="connsiteY5" fmla="*/ 347432 h 376172"/>
              <a:gd name="connsiteX6" fmla="*/ 353441 w 354944"/>
              <a:gd name="connsiteY6" fmla="*/ 279830 h 376172"/>
              <a:gd name="connsiteX7" fmla="*/ 303434 w 354944"/>
              <a:gd name="connsiteY7" fmla="*/ 51158 h 376172"/>
              <a:gd name="connsiteX8" fmla="*/ 68802 w 354944"/>
              <a:gd name="connsiteY8" fmla="*/ 0 h 376172"/>
              <a:gd name="connsiteX0" fmla="*/ 134396 w 355643"/>
              <a:gd name="connsiteY0" fmla="*/ 62714 h 376172"/>
              <a:gd name="connsiteX1" fmla="*/ 89549 w 355643"/>
              <a:gd name="connsiteY1" fmla="*/ 27134 h 376172"/>
              <a:gd name="connsiteX2" fmla="*/ 34938 w 355643"/>
              <a:gd name="connsiteY2" fmla="*/ 31330 h 376172"/>
              <a:gd name="connsiteX3" fmla="*/ 33 w 355643"/>
              <a:gd name="connsiteY3" fmla="*/ 143316 h 376172"/>
              <a:gd name="connsiteX4" fmla="*/ 40789 w 355643"/>
              <a:gd name="connsiteY4" fmla="*/ 361649 h 376172"/>
              <a:gd name="connsiteX5" fmla="*/ 239411 w 355643"/>
              <a:gd name="connsiteY5" fmla="*/ 347432 h 376172"/>
              <a:gd name="connsiteX6" fmla="*/ 353441 w 355643"/>
              <a:gd name="connsiteY6" fmla="*/ 279830 h 376172"/>
              <a:gd name="connsiteX7" fmla="*/ 303434 w 355643"/>
              <a:gd name="connsiteY7" fmla="*/ 51158 h 376172"/>
              <a:gd name="connsiteX8" fmla="*/ 68802 w 355643"/>
              <a:gd name="connsiteY8" fmla="*/ 0 h 376172"/>
              <a:gd name="connsiteX0" fmla="*/ 134396 w 355727"/>
              <a:gd name="connsiteY0" fmla="*/ 62714 h 376172"/>
              <a:gd name="connsiteX1" fmla="*/ 89549 w 355727"/>
              <a:gd name="connsiteY1" fmla="*/ 27134 h 376172"/>
              <a:gd name="connsiteX2" fmla="*/ 34938 w 355727"/>
              <a:gd name="connsiteY2" fmla="*/ 31330 h 376172"/>
              <a:gd name="connsiteX3" fmla="*/ 33 w 355727"/>
              <a:gd name="connsiteY3" fmla="*/ 143316 h 376172"/>
              <a:gd name="connsiteX4" fmla="*/ 40789 w 355727"/>
              <a:gd name="connsiteY4" fmla="*/ 361649 h 376172"/>
              <a:gd name="connsiteX5" fmla="*/ 239411 w 355727"/>
              <a:gd name="connsiteY5" fmla="*/ 347432 h 376172"/>
              <a:gd name="connsiteX6" fmla="*/ 353441 w 355727"/>
              <a:gd name="connsiteY6" fmla="*/ 279830 h 376172"/>
              <a:gd name="connsiteX7" fmla="*/ 303434 w 355727"/>
              <a:gd name="connsiteY7" fmla="*/ 51158 h 376172"/>
              <a:gd name="connsiteX8" fmla="*/ 159606 w 355727"/>
              <a:gd name="connsiteY8" fmla="*/ 6322 h 376172"/>
              <a:gd name="connsiteX9" fmla="*/ 68802 w 355727"/>
              <a:gd name="connsiteY9" fmla="*/ 0 h 376172"/>
              <a:gd name="connsiteX0" fmla="*/ 134396 w 355727"/>
              <a:gd name="connsiteY0" fmla="*/ 78433 h 391891"/>
              <a:gd name="connsiteX1" fmla="*/ 89549 w 355727"/>
              <a:gd name="connsiteY1" fmla="*/ 42853 h 391891"/>
              <a:gd name="connsiteX2" fmla="*/ 34938 w 355727"/>
              <a:gd name="connsiteY2" fmla="*/ 47049 h 391891"/>
              <a:gd name="connsiteX3" fmla="*/ 33 w 355727"/>
              <a:gd name="connsiteY3" fmla="*/ 159035 h 391891"/>
              <a:gd name="connsiteX4" fmla="*/ 40789 w 355727"/>
              <a:gd name="connsiteY4" fmla="*/ 377368 h 391891"/>
              <a:gd name="connsiteX5" fmla="*/ 239411 w 355727"/>
              <a:gd name="connsiteY5" fmla="*/ 363151 h 391891"/>
              <a:gd name="connsiteX6" fmla="*/ 353441 w 355727"/>
              <a:gd name="connsiteY6" fmla="*/ 295549 h 391891"/>
              <a:gd name="connsiteX7" fmla="*/ 303434 w 355727"/>
              <a:gd name="connsiteY7" fmla="*/ 66877 h 391891"/>
              <a:gd name="connsiteX8" fmla="*/ 160696 w 355727"/>
              <a:gd name="connsiteY8" fmla="*/ 1871 h 391891"/>
              <a:gd name="connsiteX9" fmla="*/ 68802 w 355727"/>
              <a:gd name="connsiteY9" fmla="*/ 15719 h 391891"/>
              <a:gd name="connsiteX0" fmla="*/ 134396 w 355727"/>
              <a:gd name="connsiteY0" fmla="*/ 78433 h 391891"/>
              <a:gd name="connsiteX1" fmla="*/ 89549 w 355727"/>
              <a:gd name="connsiteY1" fmla="*/ 42853 h 391891"/>
              <a:gd name="connsiteX2" fmla="*/ 34938 w 355727"/>
              <a:gd name="connsiteY2" fmla="*/ 47049 h 391891"/>
              <a:gd name="connsiteX3" fmla="*/ 33 w 355727"/>
              <a:gd name="connsiteY3" fmla="*/ 159035 h 391891"/>
              <a:gd name="connsiteX4" fmla="*/ 40789 w 355727"/>
              <a:gd name="connsiteY4" fmla="*/ 377368 h 391891"/>
              <a:gd name="connsiteX5" fmla="*/ 239411 w 355727"/>
              <a:gd name="connsiteY5" fmla="*/ 363151 h 391891"/>
              <a:gd name="connsiteX6" fmla="*/ 353441 w 355727"/>
              <a:gd name="connsiteY6" fmla="*/ 295549 h 391891"/>
              <a:gd name="connsiteX7" fmla="*/ 303434 w 355727"/>
              <a:gd name="connsiteY7" fmla="*/ 66877 h 391891"/>
              <a:gd name="connsiteX8" fmla="*/ 160696 w 355727"/>
              <a:gd name="connsiteY8" fmla="*/ 1871 h 391891"/>
              <a:gd name="connsiteX9" fmla="*/ 68802 w 355727"/>
              <a:gd name="connsiteY9" fmla="*/ 15719 h 391891"/>
              <a:gd name="connsiteX0" fmla="*/ 134396 w 355727"/>
              <a:gd name="connsiteY0" fmla="*/ 77898 h 391356"/>
              <a:gd name="connsiteX1" fmla="*/ 89549 w 355727"/>
              <a:gd name="connsiteY1" fmla="*/ 42318 h 391356"/>
              <a:gd name="connsiteX2" fmla="*/ 34938 w 355727"/>
              <a:gd name="connsiteY2" fmla="*/ 46514 h 391356"/>
              <a:gd name="connsiteX3" fmla="*/ 33 w 355727"/>
              <a:gd name="connsiteY3" fmla="*/ 158500 h 391356"/>
              <a:gd name="connsiteX4" fmla="*/ 40789 w 355727"/>
              <a:gd name="connsiteY4" fmla="*/ 376833 h 391356"/>
              <a:gd name="connsiteX5" fmla="*/ 239411 w 355727"/>
              <a:gd name="connsiteY5" fmla="*/ 362616 h 391356"/>
              <a:gd name="connsiteX6" fmla="*/ 353441 w 355727"/>
              <a:gd name="connsiteY6" fmla="*/ 295014 h 391356"/>
              <a:gd name="connsiteX7" fmla="*/ 303434 w 355727"/>
              <a:gd name="connsiteY7" fmla="*/ 66342 h 391356"/>
              <a:gd name="connsiteX8" fmla="*/ 160696 w 355727"/>
              <a:gd name="connsiteY8" fmla="*/ 1336 h 391356"/>
              <a:gd name="connsiteX9" fmla="*/ 68802 w 355727"/>
              <a:gd name="connsiteY9" fmla="*/ 15184 h 391356"/>
              <a:gd name="connsiteX0" fmla="*/ 134396 w 355727"/>
              <a:gd name="connsiteY0" fmla="*/ 79896 h 393354"/>
              <a:gd name="connsiteX1" fmla="*/ 89549 w 355727"/>
              <a:gd name="connsiteY1" fmla="*/ 44316 h 393354"/>
              <a:gd name="connsiteX2" fmla="*/ 34938 w 355727"/>
              <a:gd name="connsiteY2" fmla="*/ 48512 h 393354"/>
              <a:gd name="connsiteX3" fmla="*/ 33 w 355727"/>
              <a:gd name="connsiteY3" fmla="*/ 160498 h 393354"/>
              <a:gd name="connsiteX4" fmla="*/ 40789 w 355727"/>
              <a:gd name="connsiteY4" fmla="*/ 378831 h 393354"/>
              <a:gd name="connsiteX5" fmla="*/ 239411 w 355727"/>
              <a:gd name="connsiteY5" fmla="*/ 364614 h 393354"/>
              <a:gd name="connsiteX6" fmla="*/ 353441 w 355727"/>
              <a:gd name="connsiteY6" fmla="*/ 297012 h 393354"/>
              <a:gd name="connsiteX7" fmla="*/ 303434 w 355727"/>
              <a:gd name="connsiteY7" fmla="*/ 68340 h 393354"/>
              <a:gd name="connsiteX8" fmla="*/ 160696 w 355727"/>
              <a:gd name="connsiteY8" fmla="*/ 3334 h 393354"/>
              <a:gd name="connsiteX9" fmla="*/ 68802 w 355727"/>
              <a:gd name="connsiteY9" fmla="*/ 17182 h 393354"/>
              <a:gd name="connsiteX0" fmla="*/ 134396 w 355727"/>
              <a:gd name="connsiteY0" fmla="*/ 79896 h 393354"/>
              <a:gd name="connsiteX1" fmla="*/ 89549 w 355727"/>
              <a:gd name="connsiteY1" fmla="*/ 44316 h 393354"/>
              <a:gd name="connsiteX2" fmla="*/ 34938 w 355727"/>
              <a:gd name="connsiteY2" fmla="*/ 48512 h 393354"/>
              <a:gd name="connsiteX3" fmla="*/ 33 w 355727"/>
              <a:gd name="connsiteY3" fmla="*/ 160498 h 393354"/>
              <a:gd name="connsiteX4" fmla="*/ 40789 w 355727"/>
              <a:gd name="connsiteY4" fmla="*/ 378831 h 393354"/>
              <a:gd name="connsiteX5" fmla="*/ 239411 w 355727"/>
              <a:gd name="connsiteY5" fmla="*/ 364614 h 393354"/>
              <a:gd name="connsiteX6" fmla="*/ 353441 w 355727"/>
              <a:gd name="connsiteY6" fmla="*/ 297012 h 393354"/>
              <a:gd name="connsiteX7" fmla="*/ 303434 w 355727"/>
              <a:gd name="connsiteY7" fmla="*/ 68340 h 393354"/>
              <a:gd name="connsiteX8" fmla="*/ 160696 w 355727"/>
              <a:gd name="connsiteY8" fmla="*/ 3334 h 393354"/>
              <a:gd name="connsiteX9" fmla="*/ 68802 w 355727"/>
              <a:gd name="connsiteY9" fmla="*/ 17182 h 393354"/>
              <a:gd name="connsiteX0" fmla="*/ 134402 w 355733"/>
              <a:gd name="connsiteY0" fmla="*/ 79896 h 393354"/>
              <a:gd name="connsiteX1" fmla="*/ 89555 w 355733"/>
              <a:gd name="connsiteY1" fmla="*/ 44316 h 393354"/>
              <a:gd name="connsiteX2" fmla="*/ 34944 w 355733"/>
              <a:gd name="connsiteY2" fmla="*/ 48512 h 393354"/>
              <a:gd name="connsiteX3" fmla="*/ 39 w 355733"/>
              <a:gd name="connsiteY3" fmla="*/ 160498 h 393354"/>
              <a:gd name="connsiteX4" fmla="*/ 40795 w 355733"/>
              <a:gd name="connsiteY4" fmla="*/ 378831 h 393354"/>
              <a:gd name="connsiteX5" fmla="*/ 239417 w 355733"/>
              <a:gd name="connsiteY5" fmla="*/ 364614 h 393354"/>
              <a:gd name="connsiteX6" fmla="*/ 353447 w 355733"/>
              <a:gd name="connsiteY6" fmla="*/ 297012 h 393354"/>
              <a:gd name="connsiteX7" fmla="*/ 303440 w 355733"/>
              <a:gd name="connsiteY7" fmla="*/ 68340 h 393354"/>
              <a:gd name="connsiteX8" fmla="*/ 160702 w 355733"/>
              <a:gd name="connsiteY8" fmla="*/ 3334 h 393354"/>
              <a:gd name="connsiteX9" fmla="*/ 68808 w 355733"/>
              <a:gd name="connsiteY9" fmla="*/ 17182 h 393354"/>
              <a:gd name="connsiteX0" fmla="*/ 139840 w 361171"/>
              <a:gd name="connsiteY0" fmla="*/ 79896 h 393354"/>
              <a:gd name="connsiteX1" fmla="*/ 94993 w 361171"/>
              <a:gd name="connsiteY1" fmla="*/ 44316 h 393354"/>
              <a:gd name="connsiteX2" fmla="*/ 40382 w 361171"/>
              <a:gd name="connsiteY2" fmla="*/ 48512 h 393354"/>
              <a:gd name="connsiteX3" fmla="*/ 27 w 361171"/>
              <a:gd name="connsiteY3" fmla="*/ 160498 h 393354"/>
              <a:gd name="connsiteX4" fmla="*/ 46233 w 361171"/>
              <a:gd name="connsiteY4" fmla="*/ 378831 h 393354"/>
              <a:gd name="connsiteX5" fmla="*/ 244855 w 361171"/>
              <a:gd name="connsiteY5" fmla="*/ 364614 h 393354"/>
              <a:gd name="connsiteX6" fmla="*/ 358885 w 361171"/>
              <a:gd name="connsiteY6" fmla="*/ 297012 h 393354"/>
              <a:gd name="connsiteX7" fmla="*/ 308878 w 361171"/>
              <a:gd name="connsiteY7" fmla="*/ 68340 h 393354"/>
              <a:gd name="connsiteX8" fmla="*/ 166140 w 361171"/>
              <a:gd name="connsiteY8" fmla="*/ 3334 h 393354"/>
              <a:gd name="connsiteX9" fmla="*/ 74246 w 361171"/>
              <a:gd name="connsiteY9" fmla="*/ 17182 h 393354"/>
              <a:gd name="connsiteX0" fmla="*/ 140235 w 361566"/>
              <a:gd name="connsiteY0" fmla="*/ 79896 h 393354"/>
              <a:gd name="connsiteX1" fmla="*/ 95388 w 361566"/>
              <a:gd name="connsiteY1" fmla="*/ 44316 h 393354"/>
              <a:gd name="connsiteX2" fmla="*/ 40777 w 361566"/>
              <a:gd name="connsiteY2" fmla="*/ 48512 h 393354"/>
              <a:gd name="connsiteX3" fmla="*/ 422 w 361566"/>
              <a:gd name="connsiteY3" fmla="*/ 160498 h 393354"/>
              <a:gd name="connsiteX4" fmla="*/ 46628 w 361566"/>
              <a:gd name="connsiteY4" fmla="*/ 378831 h 393354"/>
              <a:gd name="connsiteX5" fmla="*/ 245250 w 361566"/>
              <a:gd name="connsiteY5" fmla="*/ 364614 h 393354"/>
              <a:gd name="connsiteX6" fmla="*/ 359280 w 361566"/>
              <a:gd name="connsiteY6" fmla="*/ 297012 h 393354"/>
              <a:gd name="connsiteX7" fmla="*/ 309273 w 361566"/>
              <a:gd name="connsiteY7" fmla="*/ 68340 h 393354"/>
              <a:gd name="connsiteX8" fmla="*/ 166535 w 361566"/>
              <a:gd name="connsiteY8" fmla="*/ 3334 h 393354"/>
              <a:gd name="connsiteX9" fmla="*/ 74641 w 361566"/>
              <a:gd name="connsiteY9" fmla="*/ 17182 h 393354"/>
              <a:gd name="connsiteX0" fmla="*/ 140093 w 361424"/>
              <a:gd name="connsiteY0" fmla="*/ 79896 h 393354"/>
              <a:gd name="connsiteX1" fmla="*/ 95246 w 361424"/>
              <a:gd name="connsiteY1" fmla="*/ 44316 h 393354"/>
              <a:gd name="connsiteX2" fmla="*/ 40635 w 361424"/>
              <a:gd name="connsiteY2" fmla="*/ 48512 h 393354"/>
              <a:gd name="connsiteX3" fmla="*/ 280 w 361424"/>
              <a:gd name="connsiteY3" fmla="*/ 160498 h 393354"/>
              <a:gd name="connsiteX4" fmla="*/ 46486 w 361424"/>
              <a:gd name="connsiteY4" fmla="*/ 378831 h 393354"/>
              <a:gd name="connsiteX5" fmla="*/ 245108 w 361424"/>
              <a:gd name="connsiteY5" fmla="*/ 364614 h 393354"/>
              <a:gd name="connsiteX6" fmla="*/ 359138 w 361424"/>
              <a:gd name="connsiteY6" fmla="*/ 297012 h 393354"/>
              <a:gd name="connsiteX7" fmla="*/ 309131 w 361424"/>
              <a:gd name="connsiteY7" fmla="*/ 68340 h 393354"/>
              <a:gd name="connsiteX8" fmla="*/ 166393 w 361424"/>
              <a:gd name="connsiteY8" fmla="*/ 3334 h 393354"/>
              <a:gd name="connsiteX9" fmla="*/ 74499 w 361424"/>
              <a:gd name="connsiteY9" fmla="*/ 17182 h 393354"/>
              <a:gd name="connsiteX0" fmla="*/ 140097 w 361351"/>
              <a:gd name="connsiteY0" fmla="*/ 79896 h 395766"/>
              <a:gd name="connsiteX1" fmla="*/ 95250 w 361351"/>
              <a:gd name="connsiteY1" fmla="*/ 44316 h 395766"/>
              <a:gd name="connsiteX2" fmla="*/ 40639 w 361351"/>
              <a:gd name="connsiteY2" fmla="*/ 48512 h 395766"/>
              <a:gd name="connsiteX3" fmla="*/ 284 w 361351"/>
              <a:gd name="connsiteY3" fmla="*/ 160498 h 395766"/>
              <a:gd name="connsiteX4" fmla="*/ 46490 w 361351"/>
              <a:gd name="connsiteY4" fmla="*/ 378831 h 395766"/>
              <a:gd name="connsiteX5" fmla="*/ 246565 w 361351"/>
              <a:gd name="connsiteY5" fmla="*/ 371897 h 395766"/>
              <a:gd name="connsiteX6" fmla="*/ 359142 w 361351"/>
              <a:gd name="connsiteY6" fmla="*/ 297012 h 395766"/>
              <a:gd name="connsiteX7" fmla="*/ 309135 w 361351"/>
              <a:gd name="connsiteY7" fmla="*/ 68340 h 395766"/>
              <a:gd name="connsiteX8" fmla="*/ 166397 w 361351"/>
              <a:gd name="connsiteY8" fmla="*/ 3334 h 395766"/>
              <a:gd name="connsiteX9" fmla="*/ 74503 w 361351"/>
              <a:gd name="connsiteY9" fmla="*/ 17182 h 395766"/>
              <a:gd name="connsiteX0" fmla="*/ 140097 w 361351"/>
              <a:gd name="connsiteY0" fmla="*/ 82579 h 398449"/>
              <a:gd name="connsiteX1" fmla="*/ 95250 w 361351"/>
              <a:gd name="connsiteY1" fmla="*/ 46999 h 398449"/>
              <a:gd name="connsiteX2" fmla="*/ 40639 w 361351"/>
              <a:gd name="connsiteY2" fmla="*/ 51195 h 398449"/>
              <a:gd name="connsiteX3" fmla="*/ 284 w 361351"/>
              <a:gd name="connsiteY3" fmla="*/ 163181 h 398449"/>
              <a:gd name="connsiteX4" fmla="*/ 46490 w 361351"/>
              <a:gd name="connsiteY4" fmla="*/ 381514 h 398449"/>
              <a:gd name="connsiteX5" fmla="*/ 246565 w 361351"/>
              <a:gd name="connsiteY5" fmla="*/ 374580 h 398449"/>
              <a:gd name="connsiteX6" fmla="*/ 359142 w 361351"/>
              <a:gd name="connsiteY6" fmla="*/ 299695 h 398449"/>
              <a:gd name="connsiteX7" fmla="*/ 309135 w 361351"/>
              <a:gd name="connsiteY7" fmla="*/ 71023 h 398449"/>
              <a:gd name="connsiteX8" fmla="*/ 171847 w 361351"/>
              <a:gd name="connsiteY8" fmla="*/ 2655 h 398449"/>
              <a:gd name="connsiteX9" fmla="*/ 74503 w 361351"/>
              <a:gd name="connsiteY9" fmla="*/ 19865 h 398449"/>
              <a:gd name="connsiteX0" fmla="*/ 140097 w 361351"/>
              <a:gd name="connsiteY0" fmla="*/ 81398 h 397268"/>
              <a:gd name="connsiteX1" fmla="*/ 95250 w 361351"/>
              <a:gd name="connsiteY1" fmla="*/ 45818 h 397268"/>
              <a:gd name="connsiteX2" fmla="*/ 40639 w 361351"/>
              <a:gd name="connsiteY2" fmla="*/ 50014 h 397268"/>
              <a:gd name="connsiteX3" fmla="*/ 284 w 361351"/>
              <a:gd name="connsiteY3" fmla="*/ 162000 h 397268"/>
              <a:gd name="connsiteX4" fmla="*/ 46490 w 361351"/>
              <a:gd name="connsiteY4" fmla="*/ 380333 h 397268"/>
              <a:gd name="connsiteX5" fmla="*/ 246565 w 361351"/>
              <a:gd name="connsiteY5" fmla="*/ 373399 h 397268"/>
              <a:gd name="connsiteX6" fmla="*/ 359142 w 361351"/>
              <a:gd name="connsiteY6" fmla="*/ 298514 h 397268"/>
              <a:gd name="connsiteX7" fmla="*/ 309135 w 361351"/>
              <a:gd name="connsiteY7" fmla="*/ 69842 h 397268"/>
              <a:gd name="connsiteX8" fmla="*/ 171847 w 361351"/>
              <a:gd name="connsiteY8" fmla="*/ 1474 h 397268"/>
              <a:gd name="connsiteX9" fmla="*/ 74503 w 361351"/>
              <a:gd name="connsiteY9" fmla="*/ 18684 h 397268"/>
              <a:gd name="connsiteX0" fmla="*/ 140097 w 361351"/>
              <a:gd name="connsiteY0" fmla="*/ 85414 h 401284"/>
              <a:gd name="connsiteX1" fmla="*/ 95250 w 361351"/>
              <a:gd name="connsiteY1" fmla="*/ 49834 h 401284"/>
              <a:gd name="connsiteX2" fmla="*/ 40639 w 361351"/>
              <a:gd name="connsiteY2" fmla="*/ 54030 h 401284"/>
              <a:gd name="connsiteX3" fmla="*/ 284 w 361351"/>
              <a:gd name="connsiteY3" fmla="*/ 166016 h 401284"/>
              <a:gd name="connsiteX4" fmla="*/ 46490 w 361351"/>
              <a:gd name="connsiteY4" fmla="*/ 384349 h 401284"/>
              <a:gd name="connsiteX5" fmla="*/ 246565 w 361351"/>
              <a:gd name="connsiteY5" fmla="*/ 377415 h 401284"/>
              <a:gd name="connsiteX6" fmla="*/ 359142 w 361351"/>
              <a:gd name="connsiteY6" fmla="*/ 302530 h 401284"/>
              <a:gd name="connsiteX7" fmla="*/ 309135 w 361351"/>
              <a:gd name="connsiteY7" fmla="*/ 73858 h 401284"/>
              <a:gd name="connsiteX8" fmla="*/ 183474 w 361351"/>
              <a:gd name="connsiteY8" fmla="*/ 1008 h 401284"/>
              <a:gd name="connsiteX9" fmla="*/ 74503 w 361351"/>
              <a:gd name="connsiteY9" fmla="*/ 22700 h 401284"/>
              <a:gd name="connsiteX0" fmla="*/ 140111 w 361193"/>
              <a:gd name="connsiteY0" fmla="*/ 85414 h 406703"/>
              <a:gd name="connsiteX1" fmla="*/ 95264 w 361193"/>
              <a:gd name="connsiteY1" fmla="*/ 49834 h 406703"/>
              <a:gd name="connsiteX2" fmla="*/ 40653 w 361193"/>
              <a:gd name="connsiteY2" fmla="*/ 54030 h 406703"/>
              <a:gd name="connsiteX3" fmla="*/ 298 w 361193"/>
              <a:gd name="connsiteY3" fmla="*/ 166016 h 406703"/>
              <a:gd name="connsiteX4" fmla="*/ 46504 w 361193"/>
              <a:gd name="connsiteY4" fmla="*/ 384349 h 406703"/>
              <a:gd name="connsiteX5" fmla="*/ 249849 w 361193"/>
              <a:gd name="connsiteY5" fmla="*/ 390301 h 406703"/>
              <a:gd name="connsiteX6" fmla="*/ 359156 w 361193"/>
              <a:gd name="connsiteY6" fmla="*/ 302530 h 406703"/>
              <a:gd name="connsiteX7" fmla="*/ 309149 w 361193"/>
              <a:gd name="connsiteY7" fmla="*/ 73858 h 406703"/>
              <a:gd name="connsiteX8" fmla="*/ 183488 w 361193"/>
              <a:gd name="connsiteY8" fmla="*/ 1008 h 406703"/>
              <a:gd name="connsiteX9" fmla="*/ 74517 w 361193"/>
              <a:gd name="connsiteY9" fmla="*/ 22700 h 406703"/>
              <a:gd name="connsiteX0" fmla="*/ 140111 w 361193"/>
              <a:gd name="connsiteY0" fmla="*/ 85414 h 404592"/>
              <a:gd name="connsiteX1" fmla="*/ 95264 w 361193"/>
              <a:gd name="connsiteY1" fmla="*/ 49834 h 404592"/>
              <a:gd name="connsiteX2" fmla="*/ 40653 w 361193"/>
              <a:gd name="connsiteY2" fmla="*/ 54030 h 404592"/>
              <a:gd name="connsiteX3" fmla="*/ 298 w 361193"/>
              <a:gd name="connsiteY3" fmla="*/ 166016 h 404592"/>
              <a:gd name="connsiteX4" fmla="*/ 46504 w 361193"/>
              <a:gd name="connsiteY4" fmla="*/ 384349 h 404592"/>
              <a:gd name="connsiteX5" fmla="*/ 249849 w 361193"/>
              <a:gd name="connsiteY5" fmla="*/ 390301 h 404592"/>
              <a:gd name="connsiteX6" fmla="*/ 359156 w 361193"/>
              <a:gd name="connsiteY6" fmla="*/ 302530 h 404592"/>
              <a:gd name="connsiteX7" fmla="*/ 309149 w 361193"/>
              <a:gd name="connsiteY7" fmla="*/ 73858 h 404592"/>
              <a:gd name="connsiteX8" fmla="*/ 183488 w 361193"/>
              <a:gd name="connsiteY8" fmla="*/ 1008 h 404592"/>
              <a:gd name="connsiteX9" fmla="*/ 74517 w 361193"/>
              <a:gd name="connsiteY9" fmla="*/ 22700 h 404592"/>
              <a:gd name="connsiteX0" fmla="*/ 95264 w 361193"/>
              <a:gd name="connsiteY0" fmla="*/ 49834 h 404592"/>
              <a:gd name="connsiteX1" fmla="*/ 40653 w 361193"/>
              <a:gd name="connsiteY1" fmla="*/ 54030 h 404592"/>
              <a:gd name="connsiteX2" fmla="*/ 298 w 361193"/>
              <a:gd name="connsiteY2" fmla="*/ 166016 h 404592"/>
              <a:gd name="connsiteX3" fmla="*/ 46504 w 361193"/>
              <a:gd name="connsiteY3" fmla="*/ 384349 h 404592"/>
              <a:gd name="connsiteX4" fmla="*/ 249849 w 361193"/>
              <a:gd name="connsiteY4" fmla="*/ 390301 h 404592"/>
              <a:gd name="connsiteX5" fmla="*/ 359156 w 361193"/>
              <a:gd name="connsiteY5" fmla="*/ 302530 h 404592"/>
              <a:gd name="connsiteX6" fmla="*/ 309149 w 361193"/>
              <a:gd name="connsiteY6" fmla="*/ 73858 h 404592"/>
              <a:gd name="connsiteX7" fmla="*/ 183488 w 361193"/>
              <a:gd name="connsiteY7" fmla="*/ 1008 h 404592"/>
              <a:gd name="connsiteX8" fmla="*/ 74517 w 361193"/>
              <a:gd name="connsiteY8" fmla="*/ 22700 h 404592"/>
              <a:gd name="connsiteX0" fmla="*/ 95264 w 361193"/>
              <a:gd name="connsiteY0" fmla="*/ 68883 h 404592"/>
              <a:gd name="connsiteX1" fmla="*/ 40653 w 361193"/>
              <a:gd name="connsiteY1" fmla="*/ 54030 h 404592"/>
              <a:gd name="connsiteX2" fmla="*/ 298 w 361193"/>
              <a:gd name="connsiteY2" fmla="*/ 166016 h 404592"/>
              <a:gd name="connsiteX3" fmla="*/ 46504 w 361193"/>
              <a:gd name="connsiteY3" fmla="*/ 384349 h 404592"/>
              <a:gd name="connsiteX4" fmla="*/ 249849 w 361193"/>
              <a:gd name="connsiteY4" fmla="*/ 390301 h 404592"/>
              <a:gd name="connsiteX5" fmla="*/ 359156 w 361193"/>
              <a:gd name="connsiteY5" fmla="*/ 302530 h 404592"/>
              <a:gd name="connsiteX6" fmla="*/ 309149 w 361193"/>
              <a:gd name="connsiteY6" fmla="*/ 73858 h 404592"/>
              <a:gd name="connsiteX7" fmla="*/ 183488 w 361193"/>
              <a:gd name="connsiteY7" fmla="*/ 1008 h 404592"/>
              <a:gd name="connsiteX8" fmla="*/ 74517 w 361193"/>
              <a:gd name="connsiteY8" fmla="*/ 22700 h 404592"/>
              <a:gd name="connsiteX0" fmla="*/ 95264 w 361193"/>
              <a:gd name="connsiteY0" fmla="*/ 68883 h 404592"/>
              <a:gd name="connsiteX1" fmla="*/ 40653 w 361193"/>
              <a:gd name="connsiteY1" fmla="*/ 54030 h 404592"/>
              <a:gd name="connsiteX2" fmla="*/ 298 w 361193"/>
              <a:gd name="connsiteY2" fmla="*/ 166016 h 404592"/>
              <a:gd name="connsiteX3" fmla="*/ 46504 w 361193"/>
              <a:gd name="connsiteY3" fmla="*/ 384349 h 404592"/>
              <a:gd name="connsiteX4" fmla="*/ 249849 w 361193"/>
              <a:gd name="connsiteY4" fmla="*/ 390301 h 404592"/>
              <a:gd name="connsiteX5" fmla="*/ 359156 w 361193"/>
              <a:gd name="connsiteY5" fmla="*/ 302530 h 404592"/>
              <a:gd name="connsiteX6" fmla="*/ 309149 w 361193"/>
              <a:gd name="connsiteY6" fmla="*/ 73858 h 404592"/>
              <a:gd name="connsiteX7" fmla="*/ 183488 w 361193"/>
              <a:gd name="connsiteY7" fmla="*/ 1008 h 404592"/>
              <a:gd name="connsiteX8" fmla="*/ 74517 w 361193"/>
              <a:gd name="connsiteY8" fmla="*/ 22700 h 404592"/>
              <a:gd name="connsiteX0" fmla="*/ 84973 w 350902"/>
              <a:gd name="connsiteY0" fmla="*/ 68883 h 404592"/>
              <a:gd name="connsiteX1" fmla="*/ 30362 w 350902"/>
              <a:gd name="connsiteY1" fmla="*/ 54030 h 404592"/>
              <a:gd name="connsiteX2" fmla="*/ 908 w 350902"/>
              <a:gd name="connsiteY2" fmla="*/ 166016 h 404592"/>
              <a:gd name="connsiteX3" fmla="*/ 36213 w 350902"/>
              <a:gd name="connsiteY3" fmla="*/ 384349 h 404592"/>
              <a:gd name="connsiteX4" fmla="*/ 239558 w 350902"/>
              <a:gd name="connsiteY4" fmla="*/ 390301 h 404592"/>
              <a:gd name="connsiteX5" fmla="*/ 348865 w 350902"/>
              <a:gd name="connsiteY5" fmla="*/ 302530 h 404592"/>
              <a:gd name="connsiteX6" fmla="*/ 298858 w 350902"/>
              <a:gd name="connsiteY6" fmla="*/ 73858 h 404592"/>
              <a:gd name="connsiteX7" fmla="*/ 173197 w 350902"/>
              <a:gd name="connsiteY7" fmla="*/ 1008 h 404592"/>
              <a:gd name="connsiteX8" fmla="*/ 64226 w 350902"/>
              <a:gd name="connsiteY8" fmla="*/ 22700 h 404592"/>
              <a:gd name="connsiteX0" fmla="*/ 84088 w 350017"/>
              <a:gd name="connsiteY0" fmla="*/ 68883 h 404592"/>
              <a:gd name="connsiteX1" fmla="*/ 30930 w 350017"/>
              <a:gd name="connsiteY1" fmla="*/ 62994 h 404592"/>
              <a:gd name="connsiteX2" fmla="*/ 23 w 350017"/>
              <a:gd name="connsiteY2" fmla="*/ 166016 h 404592"/>
              <a:gd name="connsiteX3" fmla="*/ 35328 w 350017"/>
              <a:gd name="connsiteY3" fmla="*/ 384349 h 404592"/>
              <a:gd name="connsiteX4" fmla="*/ 238673 w 350017"/>
              <a:gd name="connsiteY4" fmla="*/ 390301 h 404592"/>
              <a:gd name="connsiteX5" fmla="*/ 347980 w 350017"/>
              <a:gd name="connsiteY5" fmla="*/ 302530 h 404592"/>
              <a:gd name="connsiteX6" fmla="*/ 297973 w 350017"/>
              <a:gd name="connsiteY6" fmla="*/ 73858 h 404592"/>
              <a:gd name="connsiteX7" fmla="*/ 172312 w 350017"/>
              <a:gd name="connsiteY7" fmla="*/ 1008 h 404592"/>
              <a:gd name="connsiteX8" fmla="*/ 63341 w 350017"/>
              <a:gd name="connsiteY8" fmla="*/ 22700 h 404592"/>
              <a:gd name="connsiteX0" fmla="*/ 84103 w 350032"/>
              <a:gd name="connsiteY0" fmla="*/ 68883 h 404592"/>
              <a:gd name="connsiteX1" fmla="*/ 30945 w 350032"/>
              <a:gd name="connsiteY1" fmla="*/ 62994 h 404592"/>
              <a:gd name="connsiteX2" fmla="*/ 38 w 350032"/>
              <a:gd name="connsiteY2" fmla="*/ 166016 h 404592"/>
              <a:gd name="connsiteX3" fmla="*/ 35343 w 350032"/>
              <a:gd name="connsiteY3" fmla="*/ 384349 h 404592"/>
              <a:gd name="connsiteX4" fmla="*/ 238688 w 350032"/>
              <a:gd name="connsiteY4" fmla="*/ 390301 h 404592"/>
              <a:gd name="connsiteX5" fmla="*/ 347995 w 350032"/>
              <a:gd name="connsiteY5" fmla="*/ 302530 h 404592"/>
              <a:gd name="connsiteX6" fmla="*/ 297988 w 350032"/>
              <a:gd name="connsiteY6" fmla="*/ 73858 h 404592"/>
              <a:gd name="connsiteX7" fmla="*/ 172327 w 350032"/>
              <a:gd name="connsiteY7" fmla="*/ 1008 h 404592"/>
              <a:gd name="connsiteX8" fmla="*/ 63356 w 350032"/>
              <a:gd name="connsiteY8" fmla="*/ 22700 h 404592"/>
              <a:gd name="connsiteX0" fmla="*/ 84088 w 350017"/>
              <a:gd name="connsiteY0" fmla="*/ 68883 h 404592"/>
              <a:gd name="connsiteX1" fmla="*/ 86561 w 350017"/>
              <a:gd name="connsiteY1" fmla="*/ 73844 h 404592"/>
              <a:gd name="connsiteX2" fmla="*/ 30930 w 350017"/>
              <a:gd name="connsiteY2" fmla="*/ 62994 h 404592"/>
              <a:gd name="connsiteX3" fmla="*/ 23 w 350017"/>
              <a:gd name="connsiteY3" fmla="*/ 166016 h 404592"/>
              <a:gd name="connsiteX4" fmla="*/ 35328 w 350017"/>
              <a:gd name="connsiteY4" fmla="*/ 384349 h 404592"/>
              <a:gd name="connsiteX5" fmla="*/ 238673 w 350017"/>
              <a:gd name="connsiteY5" fmla="*/ 390301 h 404592"/>
              <a:gd name="connsiteX6" fmla="*/ 347980 w 350017"/>
              <a:gd name="connsiteY6" fmla="*/ 302530 h 404592"/>
              <a:gd name="connsiteX7" fmla="*/ 297973 w 350017"/>
              <a:gd name="connsiteY7" fmla="*/ 73858 h 404592"/>
              <a:gd name="connsiteX8" fmla="*/ 172312 w 350017"/>
              <a:gd name="connsiteY8" fmla="*/ 1008 h 404592"/>
              <a:gd name="connsiteX9" fmla="*/ 63341 w 350017"/>
              <a:gd name="connsiteY9" fmla="*/ 22700 h 404592"/>
              <a:gd name="connsiteX0" fmla="*/ 84088 w 350017"/>
              <a:gd name="connsiteY0" fmla="*/ 68883 h 404592"/>
              <a:gd name="connsiteX1" fmla="*/ 86561 w 350017"/>
              <a:gd name="connsiteY1" fmla="*/ 73844 h 404592"/>
              <a:gd name="connsiteX2" fmla="*/ 30930 w 350017"/>
              <a:gd name="connsiteY2" fmla="*/ 62994 h 404592"/>
              <a:gd name="connsiteX3" fmla="*/ 23 w 350017"/>
              <a:gd name="connsiteY3" fmla="*/ 166016 h 404592"/>
              <a:gd name="connsiteX4" fmla="*/ 35328 w 350017"/>
              <a:gd name="connsiteY4" fmla="*/ 384349 h 404592"/>
              <a:gd name="connsiteX5" fmla="*/ 238673 w 350017"/>
              <a:gd name="connsiteY5" fmla="*/ 390301 h 404592"/>
              <a:gd name="connsiteX6" fmla="*/ 347980 w 350017"/>
              <a:gd name="connsiteY6" fmla="*/ 302530 h 404592"/>
              <a:gd name="connsiteX7" fmla="*/ 297973 w 350017"/>
              <a:gd name="connsiteY7" fmla="*/ 73858 h 404592"/>
              <a:gd name="connsiteX8" fmla="*/ 172312 w 350017"/>
              <a:gd name="connsiteY8" fmla="*/ 1008 h 404592"/>
              <a:gd name="connsiteX9" fmla="*/ 63341 w 350017"/>
              <a:gd name="connsiteY9" fmla="*/ 22700 h 404592"/>
              <a:gd name="connsiteX0" fmla="*/ 84088 w 350017"/>
              <a:gd name="connsiteY0" fmla="*/ 68883 h 404592"/>
              <a:gd name="connsiteX1" fmla="*/ 30930 w 350017"/>
              <a:gd name="connsiteY1" fmla="*/ 62994 h 404592"/>
              <a:gd name="connsiteX2" fmla="*/ 23 w 350017"/>
              <a:gd name="connsiteY2" fmla="*/ 166016 h 404592"/>
              <a:gd name="connsiteX3" fmla="*/ 35328 w 350017"/>
              <a:gd name="connsiteY3" fmla="*/ 384349 h 404592"/>
              <a:gd name="connsiteX4" fmla="*/ 238673 w 350017"/>
              <a:gd name="connsiteY4" fmla="*/ 390301 h 404592"/>
              <a:gd name="connsiteX5" fmla="*/ 347980 w 350017"/>
              <a:gd name="connsiteY5" fmla="*/ 302530 h 404592"/>
              <a:gd name="connsiteX6" fmla="*/ 297973 w 350017"/>
              <a:gd name="connsiteY6" fmla="*/ 73858 h 404592"/>
              <a:gd name="connsiteX7" fmla="*/ 172312 w 350017"/>
              <a:gd name="connsiteY7" fmla="*/ 1008 h 404592"/>
              <a:gd name="connsiteX8" fmla="*/ 63341 w 350017"/>
              <a:gd name="connsiteY8" fmla="*/ 22700 h 404592"/>
              <a:gd name="connsiteX0" fmla="*/ 84088 w 350017"/>
              <a:gd name="connsiteY0" fmla="*/ 68883 h 404592"/>
              <a:gd name="connsiteX1" fmla="*/ 30930 w 350017"/>
              <a:gd name="connsiteY1" fmla="*/ 62994 h 404592"/>
              <a:gd name="connsiteX2" fmla="*/ 23 w 350017"/>
              <a:gd name="connsiteY2" fmla="*/ 166016 h 404592"/>
              <a:gd name="connsiteX3" fmla="*/ 35328 w 350017"/>
              <a:gd name="connsiteY3" fmla="*/ 384349 h 404592"/>
              <a:gd name="connsiteX4" fmla="*/ 238673 w 350017"/>
              <a:gd name="connsiteY4" fmla="*/ 390301 h 404592"/>
              <a:gd name="connsiteX5" fmla="*/ 347980 w 350017"/>
              <a:gd name="connsiteY5" fmla="*/ 302530 h 404592"/>
              <a:gd name="connsiteX6" fmla="*/ 297973 w 350017"/>
              <a:gd name="connsiteY6" fmla="*/ 73858 h 404592"/>
              <a:gd name="connsiteX7" fmla="*/ 172312 w 350017"/>
              <a:gd name="connsiteY7" fmla="*/ 1008 h 404592"/>
              <a:gd name="connsiteX8" fmla="*/ 63341 w 350017"/>
              <a:gd name="connsiteY8" fmla="*/ 22700 h 404592"/>
              <a:gd name="connsiteX0" fmla="*/ 84753 w 350682"/>
              <a:gd name="connsiteY0" fmla="*/ 68883 h 404592"/>
              <a:gd name="connsiteX1" fmla="*/ 31595 w 350682"/>
              <a:gd name="connsiteY1" fmla="*/ 62994 h 404592"/>
              <a:gd name="connsiteX2" fmla="*/ 688 w 350682"/>
              <a:gd name="connsiteY2" fmla="*/ 166016 h 404592"/>
              <a:gd name="connsiteX3" fmla="*/ 35993 w 350682"/>
              <a:gd name="connsiteY3" fmla="*/ 384349 h 404592"/>
              <a:gd name="connsiteX4" fmla="*/ 239338 w 350682"/>
              <a:gd name="connsiteY4" fmla="*/ 390301 h 404592"/>
              <a:gd name="connsiteX5" fmla="*/ 348645 w 350682"/>
              <a:gd name="connsiteY5" fmla="*/ 302530 h 404592"/>
              <a:gd name="connsiteX6" fmla="*/ 298638 w 350682"/>
              <a:gd name="connsiteY6" fmla="*/ 73858 h 404592"/>
              <a:gd name="connsiteX7" fmla="*/ 172977 w 350682"/>
              <a:gd name="connsiteY7" fmla="*/ 1008 h 404592"/>
              <a:gd name="connsiteX8" fmla="*/ 64006 w 350682"/>
              <a:gd name="connsiteY8" fmla="*/ 22700 h 404592"/>
              <a:gd name="connsiteX0" fmla="*/ 84753 w 350682"/>
              <a:gd name="connsiteY0" fmla="*/ 68883 h 404592"/>
              <a:gd name="connsiteX1" fmla="*/ 31595 w 350682"/>
              <a:gd name="connsiteY1" fmla="*/ 62994 h 404592"/>
              <a:gd name="connsiteX2" fmla="*/ 688 w 350682"/>
              <a:gd name="connsiteY2" fmla="*/ 166016 h 404592"/>
              <a:gd name="connsiteX3" fmla="*/ 35993 w 350682"/>
              <a:gd name="connsiteY3" fmla="*/ 384349 h 404592"/>
              <a:gd name="connsiteX4" fmla="*/ 239338 w 350682"/>
              <a:gd name="connsiteY4" fmla="*/ 390301 h 404592"/>
              <a:gd name="connsiteX5" fmla="*/ 348645 w 350682"/>
              <a:gd name="connsiteY5" fmla="*/ 302530 h 404592"/>
              <a:gd name="connsiteX6" fmla="*/ 298638 w 350682"/>
              <a:gd name="connsiteY6" fmla="*/ 73858 h 404592"/>
              <a:gd name="connsiteX7" fmla="*/ 172977 w 350682"/>
              <a:gd name="connsiteY7" fmla="*/ 1008 h 404592"/>
              <a:gd name="connsiteX8" fmla="*/ 64006 w 350682"/>
              <a:gd name="connsiteY8" fmla="*/ 22700 h 404592"/>
              <a:gd name="connsiteX0" fmla="*/ 84157 w 350086"/>
              <a:gd name="connsiteY0" fmla="*/ 68883 h 404592"/>
              <a:gd name="connsiteX1" fmla="*/ 30999 w 350086"/>
              <a:gd name="connsiteY1" fmla="*/ 62994 h 404592"/>
              <a:gd name="connsiteX2" fmla="*/ 92 w 350086"/>
              <a:gd name="connsiteY2" fmla="*/ 166016 h 404592"/>
              <a:gd name="connsiteX3" fmla="*/ 35397 w 350086"/>
              <a:gd name="connsiteY3" fmla="*/ 384349 h 404592"/>
              <a:gd name="connsiteX4" fmla="*/ 238742 w 350086"/>
              <a:gd name="connsiteY4" fmla="*/ 390301 h 404592"/>
              <a:gd name="connsiteX5" fmla="*/ 348049 w 350086"/>
              <a:gd name="connsiteY5" fmla="*/ 302530 h 404592"/>
              <a:gd name="connsiteX6" fmla="*/ 298042 w 350086"/>
              <a:gd name="connsiteY6" fmla="*/ 73858 h 404592"/>
              <a:gd name="connsiteX7" fmla="*/ 172381 w 350086"/>
              <a:gd name="connsiteY7" fmla="*/ 1008 h 404592"/>
              <a:gd name="connsiteX8" fmla="*/ 63410 w 350086"/>
              <a:gd name="connsiteY8" fmla="*/ 22700 h 404592"/>
              <a:gd name="connsiteX0" fmla="*/ 84157 w 350086"/>
              <a:gd name="connsiteY0" fmla="*/ 68883 h 411879"/>
              <a:gd name="connsiteX1" fmla="*/ 30999 w 350086"/>
              <a:gd name="connsiteY1" fmla="*/ 62994 h 411879"/>
              <a:gd name="connsiteX2" fmla="*/ 92 w 350086"/>
              <a:gd name="connsiteY2" fmla="*/ 166016 h 411879"/>
              <a:gd name="connsiteX3" fmla="*/ 35397 w 350086"/>
              <a:gd name="connsiteY3" fmla="*/ 384349 h 411879"/>
              <a:gd name="connsiteX4" fmla="*/ 238742 w 350086"/>
              <a:gd name="connsiteY4" fmla="*/ 390301 h 411879"/>
              <a:gd name="connsiteX5" fmla="*/ 348049 w 350086"/>
              <a:gd name="connsiteY5" fmla="*/ 302530 h 411879"/>
              <a:gd name="connsiteX6" fmla="*/ 298042 w 350086"/>
              <a:gd name="connsiteY6" fmla="*/ 73858 h 411879"/>
              <a:gd name="connsiteX7" fmla="*/ 172381 w 350086"/>
              <a:gd name="connsiteY7" fmla="*/ 1008 h 411879"/>
              <a:gd name="connsiteX8" fmla="*/ 63410 w 350086"/>
              <a:gd name="connsiteY8" fmla="*/ 22700 h 411879"/>
              <a:gd name="connsiteX0" fmla="*/ 84109 w 350038"/>
              <a:gd name="connsiteY0" fmla="*/ 68883 h 396477"/>
              <a:gd name="connsiteX1" fmla="*/ 30951 w 350038"/>
              <a:gd name="connsiteY1" fmla="*/ 62994 h 396477"/>
              <a:gd name="connsiteX2" fmla="*/ 44 w 350038"/>
              <a:gd name="connsiteY2" fmla="*/ 166016 h 396477"/>
              <a:gd name="connsiteX3" fmla="*/ 36802 w 350038"/>
              <a:gd name="connsiteY3" fmla="*/ 352974 h 396477"/>
              <a:gd name="connsiteX4" fmla="*/ 238694 w 350038"/>
              <a:gd name="connsiteY4" fmla="*/ 390301 h 396477"/>
              <a:gd name="connsiteX5" fmla="*/ 348001 w 350038"/>
              <a:gd name="connsiteY5" fmla="*/ 302530 h 396477"/>
              <a:gd name="connsiteX6" fmla="*/ 297994 w 350038"/>
              <a:gd name="connsiteY6" fmla="*/ 73858 h 396477"/>
              <a:gd name="connsiteX7" fmla="*/ 172333 w 350038"/>
              <a:gd name="connsiteY7" fmla="*/ 1008 h 396477"/>
              <a:gd name="connsiteX8" fmla="*/ 63362 w 350038"/>
              <a:gd name="connsiteY8" fmla="*/ 22700 h 396477"/>
              <a:gd name="connsiteX0" fmla="*/ 84109 w 350038"/>
              <a:gd name="connsiteY0" fmla="*/ 71376 h 398970"/>
              <a:gd name="connsiteX1" fmla="*/ 30951 w 350038"/>
              <a:gd name="connsiteY1" fmla="*/ 65487 h 398970"/>
              <a:gd name="connsiteX2" fmla="*/ 44 w 350038"/>
              <a:gd name="connsiteY2" fmla="*/ 168509 h 398970"/>
              <a:gd name="connsiteX3" fmla="*/ 36802 w 350038"/>
              <a:gd name="connsiteY3" fmla="*/ 355467 h 398970"/>
              <a:gd name="connsiteX4" fmla="*/ 238694 w 350038"/>
              <a:gd name="connsiteY4" fmla="*/ 392794 h 398970"/>
              <a:gd name="connsiteX5" fmla="*/ 348001 w 350038"/>
              <a:gd name="connsiteY5" fmla="*/ 305023 h 398970"/>
              <a:gd name="connsiteX6" fmla="*/ 297994 w 350038"/>
              <a:gd name="connsiteY6" fmla="*/ 76351 h 398970"/>
              <a:gd name="connsiteX7" fmla="*/ 172333 w 350038"/>
              <a:gd name="connsiteY7" fmla="*/ 3501 h 398970"/>
              <a:gd name="connsiteX8" fmla="*/ 56095 w 350038"/>
              <a:gd name="connsiteY8" fmla="*/ 12867 h 398970"/>
              <a:gd name="connsiteX0" fmla="*/ 84109 w 350038"/>
              <a:gd name="connsiteY0" fmla="*/ 72522 h 400116"/>
              <a:gd name="connsiteX1" fmla="*/ 30951 w 350038"/>
              <a:gd name="connsiteY1" fmla="*/ 66633 h 400116"/>
              <a:gd name="connsiteX2" fmla="*/ 44 w 350038"/>
              <a:gd name="connsiteY2" fmla="*/ 169655 h 400116"/>
              <a:gd name="connsiteX3" fmla="*/ 36802 w 350038"/>
              <a:gd name="connsiteY3" fmla="*/ 356613 h 400116"/>
              <a:gd name="connsiteX4" fmla="*/ 238694 w 350038"/>
              <a:gd name="connsiteY4" fmla="*/ 393940 h 400116"/>
              <a:gd name="connsiteX5" fmla="*/ 348001 w 350038"/>
              <a:gd name="connsiteY5" fmla="*/ 306169 h 400116"/>
              <a:gd name="connsiteX6" fmla="*/ 297994 w 350038"/>
              <a:gd name="connsiteY6" fmla="*/ 77497 h 400116"/>
              <a:gd name="connsiteX7" fmla="*/ 172333 w 350038"/>
              <a:gd name="connsiteY7" fmla="*/ 4647 h 400116"/>
              <a:gd name="connsiteX8" fmla="*/ 56095 w 350038"/>
              <a:gd name="connsiteY8" fmla="*/ 14013 h 400116"/>
              <a:gd name="connsiteX0" fmla="*/ 84109 w 350038"/>
              <a:gd name="connsiteY0" fmla="*/ 71377 h 398971"/>
              <a:gd name="connsiteX1" fmla="*/ 30951 w 350038"/>
              <a:gd name="connsiteY1" fmla="*/ 65488 h 398971"/>
              <a:gd name="connsiteX2" fmla="*/ 44 w 350038"/>
              <a:gd name="connsiteY2" fmla="*/ 168510 h 398971"/>
              <a:gd name="connsiteX3" fmla="*/ 36802 w 350038"/>
              <a:gd name="connsiteY3" fmla="*/ 355468 h 398971"/>
              <a:gd name="connsiteX4" fmla="*/ 238694 w 350038"/>
              <a:gd name="connsiteY4" fmla="*/ 392795 h 398971"/>
              <a:gd name="connsiteX5" fmla="*/ 348001 w 350038"/>
              <a:gd name="connsiteY5" fmla="*/ 305024 h 398971"/>
              <a:gd name="connsiteX6" fmla="*/ 297994 w 350038"/>
              <a:gd name="connsiteY6" fmla="*/ 76352 h 398971"/>
              <a:gd name="connsiteX7" fmla="*/ 172333 w 350038"/>
              <a:gd name="connsiteY7" fmla="*/ 3502 h 398971"/>
              <a:gd name="connsiteX8" fmla="*/ 56095 w 350038"/>
              <a:gd name="connsiteY8" fmla="*/ 12868 h 398971"/>
              <a:gd name="connsiteX0" fmla="*/ 84109 w 350038"/>
              <a:gd name="connsiteY0" fmla="*/ 72322 h 399916"/>
              <a:gd name="connsiteX1" fmla="*/ 30951 w 350038"/>
              <a:gd name="connsiteY1" fmla="*/ 66433 h 399916"/>
              <a:gd name="connsiteX2" fmla="*/ 44 w 350038"/>
              <a:gd name="connsiteY2" fmla="*/ 169455 h 399916"/>
              <a:gd name="connsiteX3" fmla="*/ 36802 w 350038"/>
              <a:gd name="connsiteY3" fmla="*/ 356413 h 399916"/>
              <a:gd name="connsiteX4" fmla="*/ 238694 w 350038"/>
              <a:gd name="connsiteY4" fmla="*/ 393740 h 399916"/>
              <a:gd name="connsiteX5" fmla="*/ 348001 w 350038"/>
              <a:gd name="connsiteY5" fmla="*/ 305969 h 399916"/>
              <a:gd name="connsiteX6" fmla="*/ 297994 w 350038"/>
              <a:gd name="connsiteY6" fmla="*/ 77297 h 399916"/>
              <a:gd name="connsiteX7" fmla="*/ 172333 w 350038"/>
              <a:gd name="connsiteY7" fmla="*/ 4447 h 399916"/>
              <a:gd name="connsiteX8" fmla="*/ 56095 w 350038"/>
              <a:gd name="connsiteY8" fmla="*/ 13813 h 399916"/>
              <a:gd name="connsiteX0" fmla="*/ 84109 w 350038"/>
              <a:gd name="connsiteY0" fmla="*/ 74606 h 402200"/>
              <a:gd name="connsiteX1" fmla="*/ 30951 w 350038"/>
              <a:gd name="connsiteY1" fmla="*/ 68717 h 402200"/>
              <a:gd name="connsiteX2" fmla="*/ 44 w 350038"/>
              <a:gd name="connsiteY2" fmla="*/ 171739 h 402200"/>
              <a:gd name="connsiteX3" fmla="*/ 36802 w 350038"/>
              <a:gd name="connsiteY3" fmla="*/ 358697 h 402200"/>
              <a:gd name="connsiteX4" fmla="*/ 238694 w 350038"/>
              <a:gd name="connsiteY4" fmla="*/ 396024 h 402200"/>
              <a:gd name="connsiteX5" fmla="*/ 348001 w 350038"/>
              <a:gd name="connsiteY5" fmla="*/ 308253 h 402200"/>
              <a:gd name="connsiteX6" fmla="*/ 297994 w 350038"/>
              <a:gd name="connsiteY6" fmla="*/ 79581 h 402200"/>
              <a:gd name="connsiteX7" fmla="*/ 171606 w 350038"/>
              <a:gd name="connsiteY7" fmla="*/ 3369 h 402200"/>
              <a:gd name="connsiteX8" fmla="*/ 56095 w 350038"/>
              <a:gd name="connsiteY8" fmla="*/ 16097 h 4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038" h="402200">
                <a:moveTo>
                  <a:pt x="84109" y="74606"/>
                </a:moveTo>
                <a:cubicBezTo>
                  <a:pt x="77395" y="65535"/>
                  <a:pt x="47142" y="54769"/>
                  <a:pt x="30951" y="68717"/>
                </a:cubicBezTo>
                <a:cubicBezTo>
                  <a:pt x="14760" y="82665"/>
                  <a:pt x="-931" y="123409"/>
                  <a:pt x="44" y="171739"/>
                </a:cubicBezTo>
                <a:cubicBezTo>
                  <a:pt x="1019" y="220069"/>
                  <a:pt x="2114" y="304508"/>
                  <a:pt x="36802" y="358697"/>
                </a:cubicBezTo>
                <a:cubicBezTo>
                  <a:pt x="71490" y="412886"/>
                  <a:pt x="186828" y="404431"/>
                  <a:pt x="238694" y="396024"/>
                </a:cubicBezTo>
                <a:cubicBezTo>
                  <a:pt x="290561" y="387617"/>
                  <a:pt x="338118" y="360993"/>
                  <a:pt x="348001" y="308253"/>
                </a:cubicBezTo>
                <a:cubicBezTo>
                  <a:pt x="357884" y="255513"/>
                  <a:pt x="330300" y="125166"/>
                  <a:pt x="297994" y="79581"/>
                </a:cubicBezTo>
                <a:cubicBezTo>
                  <a:pt x="265688" y="33996"/>
                  <a:pt x="227789" y="12455"/>
                  <a:pt x="171606" y="3369"/>
                </a:cubicBezTo>
                <a:cubicBezTo>
                  <a:pt x="119056" y="-2916"/>
                  <a:pt x="94483" y="-1338"/>
                  <a:pt x="56095" y="16097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 rot="10524291">
            <a:off x="4797572" y="5026113"/>
            <a:ext cx="2473805" cy="357495"/>
          </a:xfrm>
          <a:custGeom>
            <a:avLst/>
            <a:gdLst>
              <a:gd name="connsiteX0" fmla="*/ 42729 w 871671"/>
              <a:gd name="connsiteY0" fmla="*/ 85458 h 170916"/>
              <a:gd name="connsiteX1" fmla="*/ 162370 w 871671"/>
              <a:gd name="connsiteY1" fmla="*/ 42729 h 170916"/>
              <a:gd name="connsiteX2" fmla="*/ 213645 w 871671"/>
              <a:gd name="connsiteY2" fmla="*/ 25637 h 170916"/>
              <a:gd name="connsiteX3" fmla="*/ 239283 w 871671"/>
              <a:gd name="connsiteY3" fmla="*/ 8546 h 170916"/>
              <a:gd name="connsiteX4" fmla="*/ 598206 w 871671"/>
              <a:gd name="connsiteY4" fmla="*/ 0 h 170916"/>
              <a:gd name="connsiteX5" fmla="*/ 803305 w 871671"/>
              <a:gd name="connsiteY5" fmla="*/ 8546 h 170916"/>
              <a:gd name="connsiteX6" fmla="*/ 837488 w 871671"/>
              <a:gd name="connsiteY6" fmla="*/ 17091 h 170916"/>
              <a:gd name="connsiteX7" fmla="*/ 871671 w 871671"/>
              <a:gd name="connsiteY7" fmla="*/ 68366 h 170916"/>
              <a:gd name="connsiteX8" fmla="*/ 863126 w 871671"/>
              <a:gd name="connsiteY8" fmla="*/ 128187 h 170916"/>
              <a:gd name="connsiteX9" fmla="*/ 811851 w 871671"/>
              <a:gd name="connsiteY9" fmla="*/ 170916 h 170916"/>
              <a:gd name="connsiteX10" fmla="*/ 264920 w 871671"/>
              <a:gd name="connsiteY10" fmla="*/ 153824 h 170916"/>
              <a:gd name="connsiteX11" fmla="*/ 205099 w 871671"/>
              <a:gd name="connsiteY11" fmla="*/ 145278 h 170916"/>
              <a:gd name="connsiteX12" fmla="*/ 179462 w 871671"/>
              <a:gd name="connsiteY12" fmla="*/ 128187 h 170916"/>
              <a:gd name="connsiteX13" fmla="*/ 145279 w 871671"/>
              <a:gd name="connsiteY13" fmla="*/ 119641 h 170916"/>
              <a:gd name="connsiteX14" fmla="*/ 119642 w 871671"/>
              <a:gd name="connsiteY14" fmla="*/ 102549 h 170916"/>
              <a:gd name="connsiteX15" fmla="*/ 94004 w 871671"/>
              <a:gd name="connsiteY15" fmla="*/ 76912 h 170916"/>
              <a:gd name="connsiteX16" fmla="*/ 59821 w 871671"/>
              <a:gd name="connsiteY16" fmla="*/ 68366 h 170916"/>
              <a:gd name="connsiteX17" fmla="*/ 8546 w 871671"/>
              <a:gd name="connsiteY17" fmla="*/ 25637 h 170916"/>
              <a:gd name="connsiteX18" fmla="*/ 0 w 871671"/>
              <a:gd name="connsiteY18" fmla="*/ 25637 h 170916"/>
              <a:gd name="connsiteX0" fmla="*/ 42729 w 2230452"/>
              <a:gd name="connsiteY0" fmla="*/ 102550 h 188008"/>
              <a:gd name="connsiteX1" fmla="*/ 162370 w 2230452"/>
              <a:gd name="connsiteY1" fmla="*/ 59821 h 188008"/>
              <a:gd name="connsiteX2" fmla="*/ 213645 w 2230452"/>
              <a:gd name="connsiteY2" fmla="*/ 42729 h 188008"/>
              <a:gd name="connsiteX3" fmla="*/ 239283 w 2230452"/>
              <a:gd name="connsiteY3" fmla="*/ 25638 h 188008"/>
              <a:gd name="connsiteX4" fmla="*/ 598206 w 2230452"/>
              <a:gd name="connsiteY4" fmla="*/ 17092 h 188008"/>
              <a:gd name="connsiteX5" fmla="*/ 803305 w 2230452"/>
              <a:gd name="connsiteY5" fmla="*/ 25638 h 188008"/>
              <a:gd name="connsiteX6" fmla="*/ 837488 w 2230452"/>
              <a:gd name="connsiteY6" fmla="*/ 34183 h 188008"/>
              <a:gd name="connsiteX7" fmla="*/ 2230452 w 2230452"/>
              <a:gd name="connsiteY7" fmla="*/ 0 h 188008"/>
              <a:gd name="connsiteX8" fmla="*/ 863126 w 2230452"/>
              <a:gd name="connsiteY8" fmla="*/ 145279 h 188008"/>
              <a:gd name="connsiteX9" fmla="*/ 811851 w 2230452"/>
              <a:gd name="connsiteY9" fmla="*/ 188008 h 188008"/>
              <a:gd name="connsiteX10" fmla="*/ 264920 w 2230452"/>
              <a:gd name="connsiteY10" fmla="*/ 170916 h 188008"/>
              <a:gd name="connsiteX11" fmla="*/ 205099 w 2230452"/>
              <a:gd name="connsiteY11" fmla="*/ 162370 h 188008"/>
              <a:gd name="connsiteX12" fmla="*/ 179462 w 2230452"/>
              <a:gd name="connsiteY12" fmla="*/ 145279 h 188008"/>
              <a:gd name="connsiteX13" fmla="*/ 145279 w 2230452"/>
              <a:gd name="connsiteY13" fmla="*/ 136733 h 188008"/>
              <a:gd name="connsiteX14" fmla="*/ 119642 w 2230452"/>
              <a:gd name="connsiteY14" fmla="*/ 119641 h 188008"/>
              <a:gd name="connsiteX15" fmla="*/ 94004 w 2230452"/>
              <a:gd name="connsiteY15" fmla="*/ 94004 h 188008"/>
              <a:gd name="connsiteX16" fmla="*/ 59821 w 2230452"/>
              <a:gd name="connsiteY16" fmla="*/ 85458 h 188008"/>
              <a:gd name="connsiteX17" fmla="*/ 8546 w 2230452"/>
              <a:gd name="connsiteY17" fmla="*/ 42729 h 188008"/>
              <a:gd name="connsiteX18" fmla="*/ 0 w 2230452"/>
              <a:gd name="connsiteY18" fmla="*/ 42729 h 188008"/>
              <a:gd name="connsiteX0" fmla="*/ 42729 w 2416041"/>
              <a:gd name="connsiteY0" fmla="*/ 111617 h 231262"/>
              <a:gd name="connsiteX1" fmla="*/ 162370 w 2416041"/>
              <a:gd name="connsiteY1" fmla="*/ 68888 h 231262"/>
              <a:gd name="connsiteX2" fmla="*/ 213645 w 2416041"/>
              <a:gd name="connsiteY2" fmla="*/ 51796 h 231262"/>
              <a:gd name="connsiteX3" fmla="*/ 239283 w 2416041"/>
              <a:gd name="connsiteY3" fmla="*/ 34705 h 231262"/>
              <a:gd name="connsiteX4" fmla="*/ 598206 w 2416041"/>
              <a:gd name="connsiteY4" fmla="*/ 26159 h 231262"/>
              <a:gd name="connsiteX5" fmla="*/ 803305 w 2416041"/>
              <a:gd name="connsiteY5" fmla="*/ 34705 h 231262"/>
              <a:gd name="connsiteX6" fmla="*/ 837488 w 2416041"/>
              <a:gd name="connsiteY6" fmla="*/ 43250 h 231262"/>
              <a:gd name="connsiteX7" fmla="*/ 2230452 w 2416041"/>
              <a:gd name="connsiteY7" fmla="*/ 9067 h 231262"/>
              <a:gd name="connsiteX8" fmla="*/ 2247545 w 2416041"/>
              <a:gd name="connsiteY8" fmla="*/ 222712 h 231262"/>
              <a:gd name="connsiteX9" fmla="*/ 811851 w 2416041"/>
              <a:gd name="connsiteY9" fmla="*/ 197075 h 231262"/>
              <a:gd name="connsiteX10" fmla="*/ 264920 w 2416041"/>
              <a:gd name="connsiteY10" fmla="*/ 179983 h 231262"/>
              <a:gd name="connsiteX11" fmla="*/ 205099 w 2416041"/>
              <a:gd name="connsiteY11" fmla="*/ 171437 h 231262"/>
              <a:gd name="connsiteX12" fmla="*/ 179462 w 2416041"/>
              <a:gd name="connsiteY12" fmla="*/ 154346 h 231262"/>
              <a:gd name="connsiteX13" fmla="*/ 145279 w 2416041"/>
              <a:gd name="connsiteY13" fmla="*/ 145800 h 231262"/>
              <a:gd name="connsiteX14" fmla="*/ 119642 w 2416041"/>
              <a:gd name="connsiteY14" fmla="*/ 128708 h 231262"/>
              <a:gd name="connsiteX15" fmla="*/ 94004 w 2416041"/>
              <a:gd name="connsiteY15" fmla="*/ 103071 h 231262"/>
              <a:gd name="connsiteX16" fmla="*/ 59821 w 2416041"/>
              <a:gd name="connsiteY16" fmla="*/ 94525 h 231262"/>
              <a:gd name="connsiteX17" fmla="*/ 8546 w 2416041"/>
              <a:gd name="connsiteY17" fmla="*/ 51796 h 231262"/>
              <a:gd name="connsiteX18" fmla="*/ 0 w 2416041"/>
              <a:gd name="connsiteY18" fmla="*/ 51796 h 23126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264920 w 2358532"/>
              <a:gd name="connsiteY10" fmla="*/ 179983 h 242902"/>
              <a:gd name="connsiteX11" fmla="*/ 205099 w 2358532"/>
              <a:gd name="connsiteY11" fmla="*/ 171437 h 242902"/>
              <a:gd name="connsiteX12" fmla="*/ 179462 w 2358532"/>
              <a:gd name="connsiteY12" fmla="*/ 154346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854579 w 2358532"/>
              <a:gd name="connsiteY10" fmla="*/ 239804 h 242902"/>
              <a:gd name="connsiteX11" fmla="*/ 205099 w 2358532"/>
              <a:gd name="connsiteY11" fmla="*/ 171437 h 242902"/>
              <a:gd name="connsiteX12" fmla="*/ 179462 w 2358532"/>
              <a:gd name="connsiteY12" fmla="*/ 154346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854579 w 2358532"/>
              <a:gd name="connsiteY10" fmla="*/ 239804 h 242902"/>
              <a:gd name="connsiteX11" fmla="*/ 205099 w 2358532"/>
              <a:gd name="connsiteY11" fmla="*/ 171437 h 242902"/>
              <a:gd name="connsiteX12" fmla="*/ 478565 w 2358532"/>
              <a:gd name="connsiteY12" fmla="*/ 222713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69"/>
              <a:gd name="connsiteX1" fmla="*/ 162370 w 2358532"/>
              <a:gd name="connsiteY1" fmla="*/ 68888 h 242969"/>
              <a:gd name="connsiteX2" fmla="*/ 213645 w 2358532"/>
              <a:gd name="connsiteY2" fmla="*/ 51796 h 242969"/>
              <a:gd name="connsiteX3" fmla="*/ 239283 w 2358532"/>
              <a:gd name="connsiteY3" fmla="*/ 34705 h 242969"/>
              <a:gd name="connsiteX4" fmla="*/ 598206 w 2358532"/>
              <a:gd name="connsiteY4" fmla="*/ 26159 h 242969"/>
              <a:gd name="connsiteX5" fmla="*/ 803305 w 2358532"/>
              <a:gd name="connsiteY5" fmla="*/ 34705 h 242969"/>
              <a:gd name="connsiteX6" fmla="*/ 837488 w 2358532"/>
              <a:gd name="connsiteY6" fmla="*/ 43250 h 242969"/>
              <a:gd name="connsiteX7" fmla="*/ 2230452 w 2358532"/>
              <a:gd name="connsiteY7" fmla="*/ 9067 h 242969"/>
              <a:gd name="connsiteX8" fmla="*/ 2247545 w 2358532"/>
              <a:gd name="connsiteY8" fmla="*/ 222712 h 242969"/>
              <a:gd name="connsiteX9" fmla="*/ 1803163 w 2358532"/>
              <a:gd name="connsiteY9" fmla="*/ 239804 h 242969"/>
              <a:gd name="connsiteX10" fmla="*/ 854579 w 2358532"/>
              <a:gd name="connsiteY10" fmla="*/ 239804 h 242969"/>
              <a:gd name="connsiteX11" fmla="*/ 307649 w 2358532"/>
              <a:gd name="connsiteY11" fmla="*/ 197074 h 242969"/>
              <a:gd name="connsiteX12" fmla="*/ 478565 w 2358532"/>
              <a:gd name="connsiteY12" fmla="*/ 222713 h 242969"/>
              <a:gd name="connsiteX13" fmla="*/ 145279 w 2358532"/>
              <a:gd name="connsiteY13" fmla="*/ 145800 h 242969"/>
              <a:gd name="connsiteX14" fmla="*/ 119642 w 2358532"/>
              <a:gd name="connsiteY14" fmla="*/ 128708 h 242969"/>
              <a:gd name="connsiteX15" fmla="*/ 94004 w 2358532"/>
              <a:gd name="connsiteY15" fmla="*/ 103071 h 242969"/>
              <a:gd name="connsiteX16" fmla="*/ 59821 w 2358532"/>
              <a:gd name="connsiteY16" fmla="*/ 94525 h 242969"/>
              <a:gd name="connsiteX17" fmla="*/ 8546 w 2358532"/>
              <a:gd name="connsiteY17" fmla="*/ 51796 h 242969"/>
              <a:gd name="connsiteX18" fmla="*/ 0 w 2358532"/>
              <a:gd name="connsiteY18" fmla="*/ 51796 h 242969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803305 w 2338514"/>
              <a:gd name="connsiteY5" fmla="*/ 82086 h 290350"/>
              <a:gd name="connsiteX6" fmla="*/ 837488 w 2338514"/>
              <a:gd name="connsiteY6" fmla="*/ 90631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803305 w 2338514"/>
              <a:gd name="connsiteY5" fmla="*/ 82086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410199 w 2338514"/>
              <a:gd name="connsiteY4" fmla="*/ 30811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410199 w 2338514"/>
              <a:gd name="connsiteY4" fmla="*/ 30811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305045"/>
              <a:gd name="connsiteX1" fmla="*/ 162370 w 2338514"/>
              <a:gd name="connsiteY1" fmla="*/ 116269 h 305045"/>
              <a:gd name="connsiteX2" fmla="*/ 213645 w 2338514"/>
              <a:gd name="connsiteY2" fmla="*/ 99177 h 305045"/>
              <a:gd name="connsiteX3" fmla="*/ 239283 w 2338514"/>
              <a:gd name="connsiteY3" fmla="*/ 82086 h 305045"/>
              <a:gd name="connsiteX4" fmla="*/ 410199 w 2338514"/>
              <a:gd name="connsiteY4" fmla="*/ 30811 h 305045"/>
              <a:gd name="connsiteX5" fmla="*/ 581114 w 2338514"/>
              <a:gd name="connsiteY5" fmla="*/ 13719 h 305045"/>
              <a:gd name="connsiteX6" fmla="*/ 760575 w 2338514"/>
              <a:gd name="connsiteY6" fmla="*/ 22264 h 305045"/>
              <a:gd name="connsiteX7" fmla="*/ 1119790 w 2338514"/>
              <a:gd name="connsiteY7" fmla="*/ 1096 h 305045"/>
              <a:gd name="connsiteX8" fmla="*/ 2230452 w 2338514"/>
              <a:gd name="connsiteY8" fmla="*/ 56448 h 305045"/>
              <a:gd name="connsiteX9" fmla="*/ 2247545 w 2338514"/>
              <a:gd name="connsiteY9" fmla="*/ 270093 h 305045"/>
              <a:gd name="connsiteX10" fmla="*/ 1803163 w 2338514"/>
              <a:gd name="connsiteY10" fmla="*/ 287185 h 305045"/>
              <a:gd name="connsiteX11" fmla="*/ 854579 w 2338514"/>
              <a:gd name="connsiteY11" fmla="*/ 287185 h 305045"/>
              <a:gd name="connsiteX12" fmla="*/ 307649 w 2338514"/>
              <a:gd name="connsiteY12" fmla="*/ 244455 h 305045"/>
              <a:gd name="connsiteX13" fmla="*/ 649481 w 2338514"/>
              <a:gd name="connsiteY13" fmla="*/ 304277 h 305045"/>
              <a:gd name="connsiteX14" fmla="*/ 145279 w 2338514"/>
              <a:gd name="connsiteY14" fmla="*/ 193181 h 305045"/>
              <a:gd name="connsiteX15" fmla="*/ 119642 w 2338514"/>
              <a:gd name="connsiteY15" fmla="*/ 176089 h 305045"/>
              <a:gd name="connsiteX16" fmla="*/ 94004 w 2338514"/>
              <a:gd name="connsiteY16" fmla="*/ 150452 h 305045"/>
              <a:gd name="connsiteX17" fmla="*/ 59821 w 2338514"/>
              <a:gd name="connsiteY17" fmla="*/ 141906 h 305045"/>
              <a:gd name="connsiteX18" fmla="*/ 8546 w 2338514"/>
              <a:gd name="connsiteY18" fmla="*/ 99177 h 305045"/>
              <a:gd name="connsiteX19" fmla="*/ 0 w 2338514"/>
              <a:gd name="connsiteY19" fmla="*/ 99177 h 305045"/>
              <a:gd name="connsiteX0" fmla="*/ 42729 w 2338514"/>
              <a:gd name="connsiteY0" fmla="*/ 158998 h 304300"/>
              <a:gd name="connsiteX1" fmla="*/ 162370 w 2338514"/>
              <a:gd name="connsiteY1" fmla="*/ 116269 h 304300"/>
              <a:gd name="connsiteX2" fmla="*/ 213645 w 2338514"/>
              <a:gd name="connsiteY2" fmla="*/ 99177 h 304300"/>
              <a:gd name="connsiteX3" fmla="*/ 239283 w 2338514"/>
              <a:gd name="connsiteY3" fmla="*/ 82086 h 304300"/>
              <a:gd name="connsiteX4" fmla="*/ 410199 w 2338514"/>
              <a:gd name="connsiteY4" fmla="*/ 30811 h 304300"/>
              <a:gd name="connsiteX5" fmla="*/ 581114 w 2338514"/>
              <a:gd name="connsiteY5" fmla="*/ 13719 h 304300"/>
              <a:gd name="connsiteX6" fmla="*/ 760575 w 2338514"/>
              <a:gd name="connsiteY6" fmla="*/ 22264 h 304300"/>
              <a:gd name="connsiteX7" fmla="*/ 1119790 w 2338514"/>
              <a:gd name="connsiteY7" fmla="*/ 1096 h 304300"/>
              <a:gd name="connsiteX8" fmla="*/ 2230452 w 2338514"/>
              <a:gd name="connsiteY8" fmla="*/ 56448 h 304300"/>
              <a:gd name="connsiteX9" fmla="*/ 2247545 w 2338514"/>
              <a:gd name="connsiteY9" fmla="*/ 270093 h 304300"/>
              <a:gd name="connsiteX10" fmla="*/ 1803163 w 2338514"/>
              <a:gd name="connsiteY10" fmla="*/ 287185 h 304300"/>
              <a:gd name="connsiteX11" fmla="*/ 854579 w 2338514"/>
              <a:gd name="connsiteY11" fmla="*/ 287185 h 304300"/>
              <a:gd name="connsiteX12" fmla="*/ 307649 w 2338514"/>
              <a:gd name="connsiteY12" fmla="*/ 244455 h 304300"/>
              <a:gd name="connsiteX13" fmla="*/ 649481 w 2338514"/>
              <a:gd name="connsiteY13" fmla="*/ 304277 h 304300"/>
              <a:gd name="connsiteX14" fmla="*/ 145279 w 2338514"/>
              <a:gd name="connsiteY14" fmla="*/ 193181 h 304300"/>
              <a:gd name="connsiteX15" fmla="*/ 119642 w 2338514"/>
              <a:gd name="connsiteY15" fmla="*/ 176089 h 304300"/>
              <a:gd name="connsiteX16" fmla="*/ 94004 w 2338514"/>
              <a:gd name="connsiteY16" fmla="*/ 150452 h 304300"/>
              <a:gd name="connsiteX17" fmla="*/ 59821 w 2338514"/>
              <a:gd name="connsiteY17" fmla="*/ 141906 h 304300"/>
              <a:gd name="connsiteX18" fmla="*/ 8546 w 2338514"/>
              <a:gd name="connsiteY18" fmla="*/ 99177 h 304300"/>
              <a:gd name="connsiteX19" fmla="*/ 0 w 2338514"/>
              <a:gd name="connsiteY19" fmla="*/ 99177 h 304300"/>
              <a:gd name="connsiteX0" fmla="*/ 42729 w 2338514"/>
              <a:gd name="connsiteY0" fmla="*/ 158998 h 305203"/>
              <a:gd name="connsiteX1" fmla="*/ 162370 w 2338514"/>
              <a:gd name="connsiteY1" fmla="*/ 116269 h 305203"/>
              <a:gd name="connsiteX2" fmla="*/ 213645 w 2338514"/>
              <a:gd name="connsiteY2" fmla="*/ 99177 h 305203"/>
              <a:gd name="connsiteX3" fmla="*/ 239283 w 2338514"/>
              <a:gd name="connsiteY3" fmla="*/ 82086 h 305203"/>
              <a:gd name="connsiteX4" fmla="*/ 410199 w 2338514"/>
              <a:gd name="connsiteY4" fmla="*/ 30811 h 305203"/>
              <a:gd name="connsiteX5" fmla="*/ 581114 w 2338514"/>
              <a:gd name="connsiteY5" fmla="*/ 13719 h 305203"/>
              <a:gd name="connsiteX6" fmla="*/ 760575 w 2338514"/>
              <a:gd name="connsiteY6" fmla="*/ 22264 h 305203"/>
              <a:gd name="connsiteX7" fmla="*/ 1119790 w 2338514"/>
              <a:gd name="connsiteY7" fmla="*/ 1096 h 305203"/>
              <a:gd name="connsiteX8" fmla="*/ 2230452 w 2338514"/>
              <a:gd name="connsiteY8" fmla="*/ 56448 h 305203"/>
              <a:gd name="connsiteX9" fmla="*/ 2247545 w 2338514"/>
              <a:gd name="connsiteY9" fmla="*/ 270093 h 305203"/>
              <a:gd name="connsiteX10" fmla="*/ 1803163 w 2338514"/>
              <a:gd name="connsiteY10" fmla="*/ 287185 h 305203"/>
              <a:gd name="connsiteX11" fmla="*/ 854579 w 2338514"/>
              <a:gd name="connsiteY11" fmla="*/ 287185 h 305203"/>
              <a:gd name="connsiteX12" fmla="*/ 307649 w 2338514"/>
              <a:gd name="connsiteY12" fmla="*/ 244455 h 305203"/>
              <a:gd name="connsiteX13" fmla="*/ 649481 w 2338514"/>
              <a:gd name="connsiteY13" fmla="*/ 304277 h 305203"/>
              <a:gd name="connsiteX14" fmla="*/ 145279 w 2338514"/>
              <a:gd name="connsiteY14" fmla="*/ 193181 h 305203"/>
              <a:gd name="connsiteX15" fmla="*/ 119642 w 2338514"/>
              <a:gd name="connsiteY15" fmla="*/ 176089 h 305203"/>
              <a:gd name="connsiteX16" fmla="*/ 94004 w 2338514"/>
              <a:gd name="connsiteY16" fmla="*/ 150452 h 305203"/>
              <a:gd name="connsiteX17" fmla="*/ 59821 w 2338514"/>
              <a:gd name="connsiteY17" fmla="*/ 141906 h 305203"/>
              <a:gd name="connsiteX18" fmla="*/ 8546 w 2338514"/>
              <a:gd name="connsiteY18" fmla="*/ 99177 h 305203"/>
              <a:gd name="connsiteX19" fmla="*/ 0 w 2338514"/>
              <a:gd name="connsiteY19" fmla="*/ 99177 h 305203"/>
              <a:gd name="connsiteX0" fmla="*/ 42729 w 2338514"/>
              <a:gd name="connsiteY0" fmla="*/ 158998 h 603588"/>
              <a:gd name="connsiteX1" fmla="*/ 162370 w 2338514"/>
              <a:gd name="connsiteY1" fmla="*/ 116269 h 603588"/>
              <a:gd name="connsiteX2" fmla="*/ 213645 w 2338514"/>
              <a:gd name="connsiteY2" fmla="*/ 99177 h 603588"/>
              <a:gd name="connsiteX3" fmla="*/ 239283 w 2338514"/>
              <a:gd name="connsiteY3" fmla="*/ 82086 h 603588"/>
              <a:gd name="connsiteX4" fmla="*/ 410199 w 2338514"/>
              <a:gd name="connsiteY4" fmla="*/ 30811 h 603588"/>
              <a:gd name="connsiteX5" fmla="*/ 581114 w 2338514"/>
              <a:gd name="connsiteY5" fmla="*/ 13719 h 603588"/>
              <a:gd name="connsiteX6" fmla="*/ 760575 w 2338514"/>
              <a:gd name="connsiteY6" fmla="*/ 22264 h 603588"/>
              <a:gd name="connsiteX7" fmla="*/ 1119790 w 2338514"/>
              <a:gd name="connsiteY7" fmla="*/ 1096 h 603588"/>
              <a:gd name="connsiteX8" fmla="*/ 2230452 w 2338514"/>
              <a:gd name="connsiteY8" fmla="*/ 56448 h 603588"/>
              <a:gd name="connsiteX9" fmla="*/ 2247545 w 2338514"/>
              <a:gd name="connsiteY9" fmla="*/ 270093 h 603588"/>
              <a:gd name="connsiteX10" fmla="*/ 1803163 w 2338514"/>
              <a:gd name="connsiteY10" fmla="*/ 287185 h 603588"/>
              <a:gd name="connsiteX11" fmla="*/ 854579 w 2338514"/>
              <a:gd name="connsiteY11" fmla="*/ 287185 h 603588"/>
              <a:gd name="connsiteX12" fmla="*/ 307649 w 2338514"/>
              <a:gd name="connsiteY12" fmla="*/ 244455 h 603588"/>
              <a:gd name="connsiteX13" fmla="*/ 170917 w 2338514"/>
              <a:gd name="connsiteY13" fmla="*/ 603379 h 603588"/>
              <a:gd name="connsiteX14" fmla="*/ 145279 w 2338514"/>
              <a:gd name="connsiteY14" fmla="*/ 193181 h 603588"/>
              <a:gd name="connsiteX15" fmla="*/ 119642 w 2338514"/>
              <a:gd name="connsiteY15" fmla="*/ 176089 h 603588"/>
              <a:gd name="connsiteX16" fmla="*/ 94004 w 2338514"/>
              <a:gd name="connsiteY16" fmla="*/ 150452 h 603588"/>
              <a:gd name="connsiteX17" fmla="*/ 59821 w 2338514"/>
              <a:gd name="connsiteY17" fmla="*/ 141906 h 603588"/>
              <a:gd name="connsiteX18" fmla="*/ 8546 w 2338514"/>
              <a:gd name="connsiteY18" fmla="*/ 99177 h 603588"/>
              <a:gd name="connsiteX19" fmla="*/ 0 w 2338514"/>
              <a:gd name="connsiteY19" fmla="*/ 99177 h 603588"/>
              <a:gd name="connsiteX0" fmla="*/ 42729 w 2338514"/>
              <a:gd name="connsiteY0" fmla="*/ 162617 h 607207"/>
              <a:gd name="connsiteX1" fmla="*/ 162370 w 2338514"/>
              <a:gd name="connsiteY1" fmla="*/ 119888 h 607207"/>
              <a:gd name="connsiteX2" fmla="*/ 213645 w 2338514"/>
              <a:gd name="connsiteY2" fmla="*/ 102796 h 607207"/>
              <a:gd name="connsiteX3" fmla="*/ 239283 w 2338514"/>
              <a:gd name="connsiteY3" fmla="*/ 85705 h 607207"/>
              <a:gd name="connsiteX4" fmla="*/ 410199 w 2338514"/>
              <a:gd name="connsiteY4" fmla="*/ 34430 h 607207"/>
              <a:gd name="connsiteX5" fmla="*/ 581114 w 2338514"/>
              <a:gd name="connsiteY5" fmla="*/ 17338 h 607207"/>
              <a:gd name="connsiteX6" fmla="*/ 922945 w 2338514"/>
              <a:gd name="connsiteY6" fmla="*/ 245 h 607207"/>
              <a:gd name="connsiteX7" fmla="*/ 1119790 w 2338514"/>
              <a:gd name="connsiteY7" fmla="*/ 4715 h 607207"/>
              <a:gd name="connsiteX8" fmla="*/ 2230452 w 2338514"/>
              <a:gd name="connsiteY8" fmla="*/ 60067 h 607207"/>
              <a:gd name="connsiteX9" fmla="*/ 2247545 w 2338514"/>
              <a:gd name="connsiteY9" fmla="*/ 273712 h 607207"/>
              <a:gd name="connsiteX10" fmla="*/ 1803163 w 2338514"/>
              <a:gd name="connsiteY10" fmla="*/ 290804 h 607207"/>
              <a:gd name="connsiteX11" fmla="*/ 854579 w 2338514"/>
              <a:gd name="connsiteY11" fmla="*/ 290804 h 607207"/>
              <a:gd name="connsiteX12" fmla="*/ 307649 w 2338514"/>
              <a:gd name="connsiteY12" fmla="*/ 248074 h 607207"/>
              <a:gd name="connsiteX13" fmla="*/ 170917 w 2338514"/>
              <a:gd name="connsiteY13" fmla="*/ 606998 h 607207"/>
              <a:gd name="connsiteX14" fmla="*/ 145279 w 2338514"/>
              <a:gd name="connsiteY14" fmla="*/ 196800 h 607207"/>
              <a:gd name="connsiteX15" fmla="*/ 119642 w 2338514"/>
              <a:gd name="connsiteY15" fmla="*/ 179708 h 607207"/>
              <a:gd name="connsiteX16" fmla="*/ 94004 w 2338514"/>
              <a:gd name="connsiteY16" fmla="*/ 154071 h 607207"/>
              <a:gd name="connsiteX17" fmla="*/ 59821 w 2338514"/>
              <a:gd name="connsiteY17" fmla="*/ 145525 h 607207"/>
              <a:gd name="connsiteX18" fmla="*/ 8546 w 2338514"/>
              <a:gd name="connsiteY18" fmla="*/ 102796 h 607207"/>
              <a:gd name="connsiteX19" fmla="*/ 0 w 2338514"/>
              <a:gd name="connsiteY19" fmla="*/ 102796 h 607207"/>
              <a:gd name="connsiteX0" fmla="*/ 42729 w 2338514"/>
              <a:gd name="connsiteY0" fmla="*/ 162403 h 606993"/>
              <a:gd name="connsiteX1" fmla="*/ 162370 w 2338514"/>
              <a:gd name="connsiteY1" fmla="*/ 119674 h 606993"/>
              <a:gd name="connsiteX2" fmla="*/ 213645 w 2338514"/>
              <a:gd name="connsiteY2" fmla="*/ 102582 h 606993"/>
              <a:gd name="connsiteX3" fmla="*/ 239283 w 2338514"/>
              <a:gd name="connsiteY3" fmla="*/ 85491 h 606993"/>
              <a:gd name="connsiteX4" fmla="*/ 410199 w 2338514"/>
              <a:gd name="connsiteY4" fmla="*/ 34216 h 606993"/>
              <a:gd name="connsiteX5" fmla="*/ 675118 w 2338514"/>
              <a:gd name="connsiteY5" fmla="*/ 8578 h 606993"/>
              <a:gd name="connsiteX6" fmla="*/ 922945 w 2338514"/>
              <a:gd name="connsiteY6" fmla="*/ 31 h 606993"/>
              <a:gd name="connsiteX7" fmla="*/ 1119790 w 2338514"/>
              <a:gd name="connsiteY7" fmla="*/ 4501 h 606993"/>
              <a:gd name="connsiteX8" fmla="*/ 2230452 w 2338514"/>
              <a:gd name="connsiteY8" fmla="*/ 59853 h 606993"/>
              <a:gd name="connsiteX9" fmla="*/ 2247545 w 2338514"/>
              <a:gd name="connsiteY9" fmla="*/ 273498 h 606993"/>
              <a:gd name="connsiteX10" fmla="*/ 1803163 w 2338514"/>
              <a:gd name="connsiteY10" fmla="*/ 290590 h 606993"/>
              <a:gd name="connsiteX11" fmla="*/ 854579 w 2338514"/>
              <a:gd name="connsiteY11" fmla="*/ 290590 h 606993"/>
              <a:gd name="connsiteX12" fmla="*/ 307649 w 2338514"/>
              <a:gd name="connsiteY12" fmla="*/ 247860 h 606993"/>
              <a:gd name="connsiteX13" fmla="*/ 170917 w 2338514"/>
              <a:gd name="connsiteY13" fmla="*/ 606784 h 606993"/>
              <a:gd name="connsiteX14" fmla="*/ 145279 w 2338514"/>
              <a:gd name="connsiteY14" fmla="*/ 196586 h 606993"/>
              <a:gd name="connsiteX15" fmla="*/ 119642 w 2338514"/>
              <a:gd name="connsiteY15" fmla="*/ 179494 h 606993"/>
              <a:gd name="connsiteX16" fmla="*/ 94004 w 2338514"/>
              <a:gd name="connsiteY16" fmla="*/ 153857 h 606993"/>
              <a:gd name="connsiteX17" fmla="*/ 59821 w 2338514"/>
              <a:gd name="connsiteY17" fmla="*/ 145311 h 606993"/>
              <a:gd name="connsiteX18" fmla="*/ 8546 w 2338514"/>
              <a:gd name="connsiteY18" fmla="*/ 102582 h 606993"/>
              <a:gd name="connsiteX19" fmla="*/ 0 w 2338514"/>
              <a:gd name="connsiteY19" fmla="*/ 102582 h 606993"/>
              <a:gd name="connsiteX0" fmla="*/ 42729 w 2338514"/>
              <a:gd name="connsiteY0" fmla="*/ 162403 h 606993"/>
              <a:gd name="connsiteX1" fmla="*/ 162370 w 2338514"/>
              <a:gd name="connsiteY1" fmla="*/ 119674 h 606993"/>
              <a:gd name="connsiteX2" fmla="*/ 213645 w 2338514"/>
              <a:gd name="connsiteY2" fmla="*/ 102582 h 606993"/>
              <a:gd name="connsiteX3" fmla="*/ 239283 w 2338514"/>
              <a:gd name="connsiteY3" fmla="*/ 85491 h 606993"/>
              <a:gd name="connsiteX4" fmla="*/ 418744 w 2338514"/>
              <a:gd name="connsiteY4" fmla="*/ 8579 h 606993"/>
              <a:gd name="connsiteX5" fmla="*/ 675118 w 2338514"/>
              <a:gd name="connsiteY5" fmla="*/ 8578 h 606993"/>
              <a:gd name="connsiteX6" fmla="*/ 922945 w 2338514"/>
              <a:gd name="connsiteY6" fmla="*/ 31 h 606993"/>
              <a:gd name="connsiteX7" fmla="*/ 1119790 w 2338514"/>
              <a:gd name="connsiteY7" fmla="*/ 4501 h 606993"/>
              <a:gd name="connsiteX8" fmla="*/ 2230452 w 2338514"/>
              <a:gd name="connsiteY8" fmla="*/ 59853 h 606993"/>
              <a:gd name="connsiteX9" fmla="*/ 2247545 w 2338514"/>
              <a:gd name="connsiteY9" fmla="*/ 273498 h 606993"/>
              <a:gd name="connsiteX10" fmla="*/ 1803163 w 2338514"/>
              <a:gd name="connsiteY10" fmla="*/ 290590 h 606993"/>
              <a:gd name="connsiteX11" fmla="*/ 854579 w 2338514"/>
              <a:gd name="connsiteY11" fmla="*/ 290590 h 606993"/>
              <a:gd name="connsiteX12" fmla="*/ 307649 w 2338514"/>
              <a:gd name="connsiteY12" fmla="*/ 247860 h 606993"/>
              <a:gd name="connsiteX13" fmla="*/ 170917 w 2338514"/>
              <a:gd name="connsiteY13" fmla="*/ 606784 h 606993"/>
              <a:gd name="connsiteX14" fmla="*/ 145279 w 2338514"/>
              <a:gd name="connsiteY14" fmla="*/ 196586 h 606993"/>
              <a:gd name="connsiteX15" fmla="*/ 119642 w 2338514"/>
              <a:gd name="connsiteY15" fmla="*/ 179494 h 606993"/>
              <a:gd name="connsiteX16" fmla="*/ 94004 w 2338514"/>
              <a:gd name="connsiteY16" fmla="*/ 153857 h 606993"/>
              <a:gd name="connsiteX17" fmla="*/ 59821 w 2338514"/>
              <a:gd name="connsiteY17" fmla="*/ 145311 h 606993"/>
              <a:gd name="connsiteX18" fmla="*/ 8546 w 2338514"/>
              <a:gd name="connsiteY18" fmla="*/ 102582 h 606993"/>
              <a:gd name="connsiteX19" fmla="*/ 0 w 2338514"/>
              <a:gd name="connsiteY19" fmla="*/ 102582 h 606993"/>
              <a:gd name="connsiteX0" fmla="*/ 42729 w 2338514"/>
              <a:gd name="connsiteY0" fmla="*/ 163642 h 608232"/>
              <a:gd name="connsiteX1" fmla="*/ 162370 w 2338514"/>
              <a:gd name="connsiteY1" fmla="*/ 120913 h 608232"/>
              <a:gd name="connsiteX2" fmla="*/ 213645 w 2338514"/>
              <a:gd name="connsiteY2" fmla="*/ 103821 h 608232"/>
              <a:gd name="connsiteX3" fmla="*/ 239283 w 2338514"/>
              <a:gd name="connsiteY3" fmla="*/ 86730 h 608232"/>
              <a:gd name="connsiteX4" fmla="*/ 418744 w 2338514"/>
              <a:gd name="connsiteY4" fmla="*/ 9818 h 608232"/>
              <a:gd name="connsiteX5" fmla="*/ 675118 w 2338514"/>
              <a:gd name="connsiteY5" fmla="*/ 9817 h 608232"/>
              <a:gd name="connsiteX6" fmla="*/ 922945 w 2338514"/>
              <a:gd name="connsiteY6" fmla="*/ 1270 h 608232"/>
              <a:gd name="connsiteX7" fmla="*/ 1119790 w 2338514"/>
              <a:gd name="connsiteY7" fmla="*/ 5740 h 608232"/>
              <a:gd name="connsiteX8" fmla="*/ 2230452 w 2338514"/>
              <a:gd name="connsiteY8" fmla="*/ 61092 h 608232"/>
              <a:gd name="connsiteX9" fmla="*/ 2247545 w 2338514"/>
              <a:gd name="connsiteY9" fmla="*/ 274737 h 608232"/>
              <a:gd name="connsiteX10" fmla="*/ 1803163 w 2338514"/>
              <a:gd name="connsiteY10" fmla="*/ 291829 h 608232"/>
              <a:gd name="connsiteX11" fmla="*/ 854579 w 2338514"/>
              <a:gd name="connsiteY11" fmla="*/ 291829 h 608232"/>
              <a:gd name="connsiteX12" fmla="*/ 307649 w 2338514"/>
              <a:gd name="connsiteY12" fmla="*/ 249099 h 608232"/>
              <a:gd name="connsiteX13" fmla="*/ 170917 w 2338514"/>
              <a:gd name="connsiteY13" fmla="*/ 608023 h 608232"/>
              <a:gd name="connsiteX14" fmla="*/ 145279 w 2338514"/>
              <a:gd name="connsiteY14" fmla="*/ 197825 h 608232"/>
              <a:gd name="connsiteX15" fmla="*/ 119642 w 2338514"/>
              <a:gd name="connsiteY15" fmla="*/ 180733 h 608232"/>
              <a:gd name="connsiteX16" fmla="*/ 94004 w 2338514"/>
              <a:gd name="connsiteY16" fmla="*/ 155096 h 608232"/>
              <a:gd name="connsiteX17" fmla="*/ 59821 w 2338514"/>
              <a:gd name="connsiteY17" fmla="*/ 146550 h 608232"/>
              <a:gd name="connsiteX18" fmla="*/ 8546 w 2338514"/>
              <a:gd name="connsiteY18" fmla="*/ 103821 h 608232"/>
              <a:gd name="connsiteX19" fmla="*/ 0 w 2338514"/>
              <a:gd name="connsiteY19" fmla="*/ 103821 h 608232"/>
              <a:gd name="connsiteX0" fmla="*/ 42729 w 2338514"/>
              <a:gd name="connsiteY0" fmla="*/ 163642 h 294994"/>
              <a:gd name="connsiteX1" fmla="*/ 162370 w 2338514"/>
              <a:gd name="connsiteY1" fmla="*/ 120913 h 294994"/>
              <a:gd name="connsiteX2" fmla="*/ 213645 w 2338514"/>
              <a:gd name="connsiteY2" fmla="*/ 103821 h 294994"/>
              <a:gd name="connsiteX3" fmla="*/ 239283 w 2338514"/>
              <a:gd name="connsiteY3" fmla="*/ 86730 h 294994"/>
              <a:gd name="connsiteX4" fmla="*/ 418744 w 2338514"/>
              <a:gd name="connsiteY4" fmla="*/ 9818 h 294994"/>
              <a:gd name="connsiteX5" fmla="*/ 675118 w 2338514"/>
              <a:gd name="connsiteY5" fmla="*/ 9817 h 294994"/>
              <a:gd name="connsiteX6" fmla="*/ 922945 w 2338514"/>
              <a:gd name="connsiteY6" fmla="*/ 1270 h 294994"/>
              <a:gd name="connsiteX7" fmla="*/ 1119790 w 2338514"/>
              <a:gd name="connsiteY7" fmla="*/ 5740 h 294994"/>
              <a:gd name="connsiteX8" fmla="*/ 2230452 w 2338514"/>
              <a:gd name="connsiteY8" fmla="*/ 61092 h 294994"/>
              <a:gd name="connsiteX9" fmla="*/ 2247545 w 2338514"/>
              <a:gd name="connsiteY9" fmla="*/ 274737 h 294994"/>
              <a:gd name="connsiteX10" fmla="*/ 1803163 w 2338514"/>
              <a:gd name="connsiteY10" fmla="*/ 291829 h 294994"/>
              <a:gd name="connsiteX11" fmla="*/ 854579 w 2338514"/>
              <a:gd name="connsiteY11" fmla="*/ 291829 h 294994"/>
              <a:gd name="connsiteX12" fmla="*/ 307649 w 2338514"/>
              <a:gd name="connsiteY12" fmla="*/ 249099 h 294994"/>
              <a:gd name="connsiteX13" fmla="*/ 145279 w 2338514"/>
              <a:gd name="connsiteY13" fmla="*/ 197825 h 294994"/>
              <a:gd name="connsiteX14" fmla="*/ 119642 w 2338514"/>
              <a:gd name="connsiteY14" fmla="*/ 180733 h 294994"/>
              <a:gd name="connsiteX15" fmla="*/ 94004 w 2338514"/>
              <a:gd name="connsiteY15" fmla="*/ 155096 h 294994"/>
              <a:gd name="connsiteX16" fmla="*/ 59821 w 2338514"/>
              <a:gd name="connsiteY16" fmla="*/ 146550 h 294994"/>
              <a:gd name="connsiteX17" fmla="*/ 8546 w 2338514"/>
              <a:gd name="connsiteY17" fmla="*/ 103821 h 294994"/>
              <a:gd name="connsiteX18" fmla="*/ 0 w 2338514"/>
              <a:gd name="connsiteY18" fmla="*/ 103821 h 294994"/>
              <a:gd name="connsiteX0" fmla="*/ 42729 w 2338514"/>
              <a:gd name="connsiteY0" fmla="*/ 163642 h 294994"/>
              <a:gd name="connsiteX1" fmla="*/ 162370 w 2338514"/>
              <a:gd name="connsiteY1" fmla="*/ 120913 h 294994"/>
              <a:gd name="connsiteX2" fmla="*/ 213645 w 2338514"/>
              <a:gd name="connsiteY2" fmla="*/ 103821 h 294994"/>
              <a:gd name="connsiteX3" fmla="*/ 239283 w 2338514"/>
              <a:gd name="connsiteY3" fmla="*/ 86730 h 294994"/>
              <a:gd name="connsiteX4" fmla="*/ 418744 w 2338514"/>
              <a:gd name="connsiteY4" fmla="*/ 9818 h 294994"/>
              <a:gd name="connsiteX5" fmla="*/ 675118 w 2338514"/>
              <a:gd name="connsiteY5" fmla="*/ 9817 h 294994"/>
              <a:gd name="connsiteX6" fmla="*/ 922945 w 2338514"/>
              <a:gd name="connsiteY6" fmla="*/ 1270 h 294994"/>
              <a:gd name="connsiteX7" fmla="*/ 1119790 w 2338514"/>
              <a:gd name="connsiteY7" fmla="*/ 5740 h 294994"/>
              <a:gd name="connsiteX8" fmla="*/ 2230452 w 2338514"/>
              <a:gd name="connsiteY8" fmla="*/ 61092 h 294994"/>
              <a:gd name="connsiteX9" fmla="*/ 2247545 w 2338514"/>
              <a:gd name="connsiteY9" fmla="*/ 274737 h 294994"/>
              <a:gd name="connsiteX10" fmla="*/ 1803163 w 2338514"/>
              <a:gd name="connsiteY10" fmla="*/ 291829 h 294994"/>
              <a:gd name="connsiteX11" fmla="*/ 854579 w 2338514"/>
              <a:gd name="connsiteY11" fmla="*/ 291829 h 294994"/>
              <a:gd name="connsiteX12" fmla="*/ 307649 w 2338514"/>
              <a:gd name="connsiteY12" fmla="*/ 249099 h 294994"/>
              <a:gd name="connsiteX13" fmla="*/ 145279 w 2338514"/>
              <a:gd name="connsiteY13" fmla="*/ 197825 h 294994"/>
              <a:gd name="connsiteX14" fmla="*/ 119642 w 2338514"/>
              <a:gd name="connsiteY14" fmla="*/ 180733 h 294994"/>
              <a:gd name="connsiteX15" fmla="*/ 94004 w 2338514"/>
              <a:gd name="connsiteY15" fmla="*/ 155096 h 294994"/>
              <a:gd name="connsiteX16" fmla="*/ 59821 w 2338514"/>
              <a:gd name="connsiteY16" fmla="*/ 146550 h 294994"/>
              <a:gd name="connsiteX17" fmla="*/ 8546 w 2338514"/>
              <a:gd name="connsiteY17" fmla="*/ 103821 h 294994"/>
              <a:gd name="connsiteX18" fmla="*/ 0 w 2338514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9972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9972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2828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65610 w 2364841"/>
              <a:gd name="connsiteY2" fmla="*/ 86730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34873 w 2364841"/>
              <a:gd name="connsiteY15" fmla="*/ 103821 h 294994"/>
              <a:gd name="connsiteX16" fmla="*/ 26327 w 2364841"/>
              <a:gd name="connsiteY16" fmla="*/ 103821 h 294994"/>
              <a:gd name="connsiteX0" fmla="*/ 0 w 2364841"/>
              <a:gd name="connsiteY0" fmla="*/ 223305 h 297507"/>
              <a:gd name="connsiteX1" fmla="*/ 174410 w 2364841"/>
              <a:gd name="connsiteY1" fmla="*/ 104376 h 297507"/>
              <a:gd name="connsiteX2" fmla="*/ 246560 w 2364841"/>
              <a:gd name="connsiteY2" fmla="*/ 65430 h 297507"/>
              <a:gd name="connsiteX3" fmla="*/ 445071 w 2364841"/>
              <a:gd name="connsiteY3" fmla="*/ 12331 h 297507"/>
              <a:gd name="connsiteX4" fmla="*/ 701445 w 2364841"/>
              <a:gd name="connsiteY4" fmla="*/ 12330 h 297507"/>
              <a:gd name="connsiteX5" fmla="*/ 937636 w 2364841"/>
              <a:gd name="connsiteY5" fmla="*/ 330 h 297507"/>
              <a:gd name="connsiteX6" fmla="*/ 949272 w 2364841"/>
              <a:gd name="connsiteY6" fmla="*/ 3783 h 297507"/>
              <a:gd name="connsiteX7" fmla="*/ 1146117 w 2364841"/>
              <a:gd name="connsiteY7" fmla="*/ 8253 h 297507"/>
              <a:gd name="connsiteX8" fmla="*/ 2256779 w 2364841"/>
              <a:gd name="connsiteY8" fmla="*/ 63605 h 297507"/>
              <a:gd name="connsiteX9" fmla="*/ 2273872 w 2364841"/>
              <a:gd name="connsiteY9" fmla="*/ 277250 h 297507"/>
              <a:gd name="connsiteX10" fmla="*/ 1829490 w 2364841"/>
              <a:gd name="connsiteY10" fmla="*/ 294342 h 297507"/>
              <a:gd name="connsiteX11" fmla="*/ 880906 w 2364841"/>
              <a:gd name="connsiteY11" fmla="*/ 294342 h 297507"/>
              <a:gd name="connsiteX12" fmla="*/ 333976 w 2364841"/>
              <a:gd name="connsiteY12" fmla="*/ 251612 h 297507"/>
              <a:gd name="connsiteX13" fmla="*/ 171606 w 2364841"/>
              <a:gd name="connsiteY13" fmla="*/ 200338 h 297507"/>
              <a:gd name="connsiteX14" fmla="*/ 145969 w 2364841"/>
              <a:gd name="connsiteY14" fmla="*/ 183246 h 297507"/>
              <a:gd name="connsiteX15" fmla="*/ 120331 w 2364841"/>
              <a:gd name="connsiteY15" fmla="*/ 157609 h 297507"/>
              <a:gd name="connsiteX16" fmla="*/ 34873 w 2364841"/>
              <a:gd name="connsiteY16" fmla="*/ 106334 h 297507"/>
              <a:gd name="connsiteX17" fmla="*/ 26327 w 2364841"/>
              <a:gd name="connsiteY17" fmla="*/ 106334 h 297507"/>
              <a:gd name="connsiteX0" fmla="*/ 0 w 2364841"/>
              <a:gd name="connsiteY0" fmla="*/ 223566 h 297768"/>
              <a:gd name="connsiteX1" fmla="*/ 174410 w 2364841"/>
              <a:gd name="connsiteY1" fmla="*/ 104637 h 297768"/>
              <a:gd name="connsiteX2" fmla="*/ 246560 w 2364841"/>
              <a:gd name="connsiteY2" fmla="*/ 65691 h 297768"/>
              <a:gd name="connsiteX3" fmla="*/ 445071 w 2364841"/>
              <a:gd name="connsiteY3" fmla="*/ 12592 h 297768"/>
              <a:gd name="connsiteX4" fmla="*/ 701445 w 2364841"/>
              <a:gd name="connsiteY4" fmla="*/ 12591 h 297768"/>
              <a:gd name="connsiteX5" fmla="*/ 937636 w 2364841"/>
              <a:gd name="connsiteY5" fmla="*/ 591 h 297768"/>
              <a:gd name="connsiteX6" fmla="*/ 1146117 w 2364841"/>
              <a:gd name="connsiteY6" fmla="*/ 8514 h 297768"/>
              <a:gd name="connsiteX7" fmla="*/ 2256779 w 2364841"/>
              <a:gd name="connsiteY7" fmla="*/ 63866 h 297768"/>
              <a:gd name="connsiteX8" fmla="*/ 2273872 w 2364841"/>
              <a:gd name="connsiteY8" fmla="*/ 277511 h 297768"/>
              <a:gd name="connsiteX9" fmla="*/ 1829490 w 2364841"/>
              <a:gd name="connsiteY9" fmla="*/ 294603 h 297768"/>
              <a:gd name="connsiteX10" fmla="*/ 880906 w 2364841"/>
              <a:gd name="connsiteY10" fmla="*/ 294603 h 297768"/>
              <a:gd name="connsiteX11" fmla="*/ 333976 w 2364841"/>
              <a:gd name="connsiteY11" fmla="*/ 251873 h 297768"/>
              <a:gd name="connsiteX12" fmla="*/ 171606 w 2364841"/>
              <a:gd name="connsiteY12" fmla="*/ 200599 h 297768"/>
              <a:gd name="connsiteX13" fmla="*/ 145969 w 2364841"/>
              <a:gd name="connsiteY13" fmla="*/ 183507 h 297768"/>
              <a:gd name="connsiteX14" fmla="*/ 120331 w 2364841"/>
              <a:gd name="connsiteY14" fmla="*/ 157870 h 297768"/>
              <a:gd name="connsiteX15" fmla="*/ 34873 w 2364841"/>
              <a:gd name="connsiteY15" fmla="*/ 106595 h 297768"/>
              <a:gd name="connsiteX16" fmla="*/ 26327 w 2364841"/>
              <a:gd name="connsiteY16" fmla="*/ 106595 h 297768"/>
              <a:gd name="connsiteX0" fmla="*/ 0 w 2364841"/>
              <a:gd name="connsiteY0" fmla="*/ 220953 h 295155"/>
              <a:gd name="connsiteX1" fmla="*/ 174410 w 2364841"/>
              <a:gd name="connsiteY1" fmla="*/ 102024 h 295155"/>
              <a:gd name="connsiteX2" fmla="*/ 246560 w 2364841"/>
              <a:gd name="connsiteY2" fmla="*/ 63078 h 295155"/>
              <a:gd name="connsiteX3" fmla="*/ 445071 w 2364841"/>
              <a:gd name="connsiteY3" fmla="*/ 9979 h 295155"/>
              <a:gd name="connsiteX4" fmla="*/ 701445 w 2364841"/>
              <a:gd name="connsiteY4" fmla="*/ 9978 h 295155"/>
              <a:gd name="connsiteX5" fmla="*/ 1146117 w 2364841"/>
              <a:gd name="connsiteY5" fmla="*/ 5901 h 295155"/>
              <a:gd name="connsiteX6" fmla="*/ 2256779 w 2364841"/>
              <a:gd name="connsiteY6" fmla="*/ 61253 h 295155"/>
              <a:gd name="connsiteX7" fmla="*/ 2273872 w 2364841"/>
              <a:gd name="connsiteY7" fmla="*/ 274898 h 295155"/>
              <a:gd name="connsiteX8" fmla="*/ 1829490 w 2364841"/>
              <a:gd name="connsiteY8" fmla="*/ 291990 h 295155"/>
              <a:gd name="connsiteX9" fmla="*/ 880906 w 2364841"/>
              <a:gd name="connsiteY9" fmla="*/ 291990 h 295155"/>
              <a:gd name="connsiteX10" fmla="*/ 333976 w 2364841"/>
              <a:gd name="connsiteY10" fmla="*/ 249260 h 295155"/>
              <a:gd name="connsiteX11" fmla="*/ 171606 w 2364841"/>
              <a:gd name="connsiteY11" fmla="*/ 197986 h 295155"/>
              <a:gd name="connsiteX12" fmla="*/ 145969 w 2364841"/>
              <a:gd name="connsiteY12" fmla="*/ 180894 h 295155"/>
              <a:gd name="connsiteX13" fmla="*/ 120331 w 2364841"/>
              <a:gd name="connsiteY13" fmla="*/ 155257 h 295155"/>
              <a:gd name="connsiteX14" fmla="*/ 34873 w 2364841"/>
              <a:gd name="connsiteY14" fmla="*/ 103982 h 295155"/>
              <a:gd name="connsiteX15" fmla="*/ 26327 w 2364841"/>
              <a:gd name="connsiteY15" fmla="*/ 103982 h 295155"/>
              <a:gd name="connsiteX0" fmla="*/ 0 w 2364841"/>
              <a:gd name="connsiteY0" fmla="*/ 220054 h 294256"/>
              <a:gd name="connsiteX1" fmla="*/ 174410 w 2364841"/>
              <a:gd name="connsiteY1" fmla="*/ 101125 h 294256"/>
              <a:gd name="connsiteX2" fmla="*/ 246560 w 2364841"/>
              <a:gd name="connsiteY2" fmla="*/ 62179 h 294256"/>
              <a:gd name="connsiteX3" fmla="*/ 701445 w 2364841"/>
              <a:gd name="connsiteY3" fmla="*/ 9079 h 294256"/>
              <a:gd name="connsiteX4" fmla="*/ 1146117 w 2364841"/>
              <a:gd name="connsiteY4" fmla="*/ 5002 h 294256"/>
              <a:gd name="connsiteX5" fmla="*/ 2256779 w 2364841"/>
              <a:gd name="connsiteY5" fmla="*/ 60354 h 294256"/>
              <a:gd name="connsiteX6" fmla="*/ 2273872 w 2364841"/>
              <a:gd name="connsiteY6" fmla="*/ 273999 h 294256"/>
              <a:gd name="connsiteX7" fmla="*/ 1829490 w 2364841"/>
              <a:gd name="connsiteY7" fmla="*/ 291091 h 294256"/>
              <a:gd name="connsiteX8" fmla="*/ 880906 w 2364841"/>
              <a:gd name="connsiteY8" fmla="*/ 291091 h 294256"/>
              <a:gd name="connsiteX9" fmla="*/ 333976 w 2364841"/>
              <a:gd name="connsiteY9" fmla="*/ 248361 h 294256"/>
              <a:gd name="connsiteX10" fmla="*/ 171606 w 2364841"/>
              <a:gd name="connsiteY10" fmla="*/ 197087 h 294256"/>
              <a:gd name="connsiteX11" fmla="*/ 145969 w 2364841"/>
              <a:gd name="connsiteY11" fmla="*/ 179995 h 294256"/>
              <a:gd name="connsiteX12" fmla="*/ 120331 w 2364841"/>
              <a:gd name="connsiteY12" fmla="*/ 154358 h 294256"/>
              <a:gd name="connsiteX13" fmla="*/ 34873 w 2364841"/>
              <a:gd name="connsiteY13" fmla="*/ 103083 h 294256"/>
              <a:gd name="connsiteX14" fmla="*/ 26327 w 2364841"/>
              <a:gd name="connsiteY14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45969 w 2364841"/>
              <a:gd name="connsiteY10" fmla="*/ 179995 h 294256"/>
              <a:gd name="connsiteX11" fmla="*/ 120331 w 2364841"/>
              <a:gd name="connsiteY11" fmla="*/ 154358 h 294256"/>
              <a:gd name="connsiteX12" fmla="*/ 34873 w 2364841"/>
              <a:gd name="connsiteY12" fmla="*/ 103083 h 294256"/>
              <a:gd name="connsiteX13" fmla="*/ 26327 w 2364841"/>
              <a:gd name="connsiteY13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145969 w 2364841"/>
              <a:gd name="connsiteY11" fmla="*/ 179995 h 294256"/>
              <a:gd name="connsiteX12" fmla="*/ 120331 w 2364841"/>
              <a:gd name="connsiteY12" fmla="*/ 154358 h 294256"/>
              <a:gd name="connsiteX13" fmla="*/ 34873 w 2364841"/>
              <a:gd name="connsiteY13" fmla="*/ 103083 h 294256"/>
              <a:gd name="connsiteX14" fmla="*/ 26327 w 2364841"/>
              <a:gd name="connsiteY14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120331 w 2364841"/>
              <a:gd name="connsiteY11" fmla="*/ 154358 h 294256"/>
              <a:gd name="connsiteX12" fmla="*/ 34873 w 2364841"/>
              <a:gd name="connsiteY12" fmla="*/ 103083 h 294256"/>
              <a:gd name="connsiteX13" fmla="*/ 26327 w 2364841"/>
              <a:gd name="connsiteY13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34873 w 2364841"/>
              <a:gd name="connsiteY11" fmla="*/ 103083 h 294256"/>
              <a:gd name="connsiteX12" fmla="*/ 26327 w 2364841"/>
              <a:gd name="connsiteY12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34873 w 2364841"/>
              <a:gd name="connsiteY10" fmla="*/ 103083 h 294256"/>
              <a:gd name="connsiteX11" fmla="*/ 26327 w 2364841"/>
              <a:gd name="connsiteY11" fmla="*/ 103083 h 294256"/>
              <a:gd name="connsiteX0" fmla="*/ 0 w 2364841"/>
              <a:gd name="connsiteY0" fmla="*/ 220054 h 298054"/>
              <a:gd name="connsiteX1" fmla="*/ 246560 w 2364841"/>
              <a:gd name="connsiteY1" fmla="*/ 62179 h 298054"/>
              <a:gd name="connsiteX2" fmla="*/ 701445 w 2364841"/>
              <a:gd name="connsiteY2" fmla="*/ 9079 h 298054"/>
              <a:gd name="connsiteX3" fmla="*/ 1146117 w 2364841"/>
              <a:gd name="connsiteY3" fmla="*/ 5002 h 298054"/>
              <a:gd name="connsiteX4" fmla="*/ 2256779 w 2364841"/>
              <a:gd name="connsiteY4" fmla="*/ 60354 h 298054"/>
              <a:gd name="connsiteX5" fmla="*/ 2273872 w 2364841"/>
              <a:gd name="connsiteY5" fmla="*/ 273999 h 298054"/>
              <a:gd name="connsiteX6" fmla="*/ 1829490 w 2364841"/>
              <a:gd name="connsiteY6" fmla="*/ 291091 h 298054"/>
              <a:gd name="connsiteX7" fmla="*/ 880906 w 2364841"/>
              <a:gd name="connsiteY7" fmla="*/ 291091 h 298054"/>
              <a:gd name="connsiteX8" fmla="*/ 171606 w 2364841"/>
              <a:gd name="connsiteY8" fmla="*/ 197087 h 298054"/>
              <a:gd name="connsiteX9" fmla="*/ 34873 w 2364841"/>
              <a:gd name="connsiteY9" fmla="*/ 103083 h 298054"/>
              <a:gd name="connsiteX10" fmla="*/ 26327 w 2364841"/>
              <a:gd name="connsiteY10" fmla="*/ 103083 h 298054"/>
              <a:gd name="connsiteX0" fmla="*/ 0 w 2423069"/>
              <a:gd name="connsiteY0" fmla="*/ 220054 h 301909"/>
              <a:gd name="connsiteX1" fmla="*/ 246560 w 2423069"/>
              <a:gd name="connsiteY1" fmla="*/ 62179 h 301909"/>
              <a:gd name="connsiteX2" fmla="*/ 701445 w 2423069"/>
              <a:gd name="connsiteY2" fmla="*/ 9079 h 301909"/>
              <a:gd name="connsiteX3" fmla="*/ 1146117 w 2423069"/>
              <a:gd name="connsiteY3" fmla="*/ 5002 h 301909"/>
              <a:gd name="connsiteX4" fmla="*/ 2256779 w 2423069"/>
              <a:gd name="connsiteY4" fmla="*/ 60354 h 301909"/>
              <a:gd name="connsiteX5" fmla="*/ 2273872 w 2423069"/>
              <a:gd name="connsiteY5" fmla="*/ 273999 h 301909"/>
              <a:gd name="connsiteX6" fmla="*/ 880906 w 2423069"/>
              <a:gd name="connsiteY6" fmla="*/ 291091 h 301909"/>
              <a:gd name="connsiteX7" fmla="*/ 171606 w 2423069"/>
              <a:gd name="connsiteY7" fmla="*/ 197087 h 301909"/>
              <a:gd name="connsiteX8" fmla="*/ 34873 w 2423069"/>
              <a:gd name="connsiteY8" fmla="*/ 103083 h 301909"/>
              <a:gd name="connsiteX9" fmla="*/ 26327 w 2423069"/>
              <a:gd name="connsiteY9" fmla="*/ 103083 h 301909"/>
              <a:gd name="connsiteX0" fmla="*/ 0 w 2415295"/>
              <a:gd name="connsiteY0" fmla="*/ 220054 h 301405"/>
              <a:gd name="connsiteX1" fmla="*/ 246560 w 2415295"/>
              <a:gd name="connsiteY1" fmla="*/ 62179 h 301405"/>
              <a:gd name="connsiteX2" fmla="*/ 701445 w 2415295"/>
              <a:gd name="connsiteY2" fmla="*/ 9079 h 301405"/>
              <a:gd name="connsiteX3" fmla="*/ 1146117 w 2415295"/>
              <a:gd name="connsiteY3" fmla="*/ 5002 h 301405"/>
              <a:gd name="connsiteX4" fmla="*/ 2256779 w 2415295"/>
              <a:gd name="connsiteY4" fmla="*/ 60354 h 301405"/>
              <a:gd name="connsiteX5" fmla="*/ 2261213 w 2415295"/>
              <a:gd name="connsiteY5" fmla="*/ 272982 h 301405"/>
              <a:gd name="connsiteX6" fmla="*/ 880906 w 2415295"/>
              <a:gd name="connsiteY6" fmla="*/ 291091 h 301405"/>
              <a:gd name="connsiteX7" fmla="*/ 171606 w 2415295"/>
              <a:gd name="connsiteY7" fmla="*/ 197087 h 301405"/>
              <a:gd name="connsiteX8" fmla="*/ 34873 w 2415295"/>
              <a:gd name="connsiteY8" fmla="*/ 103083 h 301405"/>
              <a:gd name="connsiteX9" fmla="*/ 26327 w 2415295"/>
              <a:gd name="connsiteY9" fmla="*/ 103083 h 301405"/>
              <a:gd name="connsiteX0" fmla="*/ 0 w 2414125"/>
              <a:gd name="connsiteY0" fmla="*/ 231842 h 316191"/>
              <a:gd name="connsiteX1" fmla="*/ 246560 w 2414125"/>
              <a:gd name="connsiteY1" fmla="*/ 73967 h 316191"/>
              <a:gd name="connsiteX2" fmla="*/ 701445 w 2414125"/>
              <a:gd name="connsiteY2" fmla="*/ 20867 h 316191"/>
              <a:gd name="connsiteX3" fmla="*/ 1146117 w 2414125"/>
              <a:gd name="connsiteY3" fmla="*/ 16790 h 316191"/>
              <a:gd name="connsiteX4" fmla="*/ 2254519 w 2414125"/>
              <a:gd name="connsiteY4" fmla="*/ 20997 h 316191"/>
              <a:gd name="connsiteX5" fmla="*/ 2261213 w 2414125"/>
              <a:gd name="connsiteY5" fmla="*/ 284770 h 316191"/>
              <a:gd name="connsiteX6" fmla="*/ 880906 w 2414125"/>
              <a:gd name="connsiteY6" fmla="*/ 302879 h 316191"/>
              <a:gd name="connsiteX7" fmla="*/ 171606 w 2414125"/>
              <a:gd name="connsiteY7" fmla="*/ 208875 h 316191"/>
              <a:gd name="connsiteX8" fmla="*/ 34873 w 2414125"/>
              <a:gd name="connsiteY8" fmla="*/ 114871 h 316191"/>
              <a:gd name="connsiteX9" fmla="*/ 26327 w 2414125"/>
              <a:gd name="connsiteY9" fmla="*/ 114871 h 316191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8" fmla="*/ 34873 w 2414051"/>
              <a:gd name="connsiteY8" fmla="*/ 121718 h 323038"/>
              <a:gd name="connsiteX9" fmla="*/ 26327 w 2414051"/>
              <a:gd name="connsiteY9" fmla="*/ 121718 h 323038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8" fmla="*/ 34873 w 2414051"/>
              <a:gd name="connsiteY8" fmla="*/ 121718 h 323038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0" fmla="*/ 0 w 2414051"/>
              <a:gd name="connsiteY0" fmla="*/ 238689 h 318829"/>
              <a:gd name="connsiteX1" fmla="*/ 246560 w 2414051"/>
              <a:gd name="connsiteY1" fmla="*/ 80814 h 318829"/>
              <a:gd name="connsiteX2" fmla="*/ 701445 w 2414051"/>
              <a:gd name="connsiteY2" fmla="*/ 27714 h 318829"/>
              <a:gd name="connsiteX3" fmla="*/ 1147389 w 2414051"/>
              <a:gd name="connsiteY3" fmla="*/ 7813 h 318829"/>
              <a:gd name="connsiteX4" fmla="*/ 2254519 w 2414051"/>
              <a:gd name="connsiteY4" fmla="*/ 27844 h 318829"/>
              <a:gd name="connsiteX5" fmla="*/ 2261213 w 2414051"/>
              <a:gd name="connsiteY5" fmla="*/ 291617 h 318829"/>
              <a:gd name="connsiteX6" fmla="*/ 880906 w 2414051"/>
              <a:gd name="connsiteY6" fmla="*/ 309726 h 318829"/>
              <a:gd name="connsiteX7" fmla="*/ 290200 w 2414051"/>
              <a:gd name="connsiteY7" fmla="*/ 285773 h 318829"/>
              <a:gd name="connsiteX0" fmla="*/ 0 w 2414051"/>
              <a:gd name="connsiteY0" fmla="*/ 238689 h 318829"/>
              <a:gd name="connsiteX1" fmla="*/ 246560 w 2414051"/>
              <a:gd name="connsiteY1" fmla="*/ 80814 h 318829"/>
              <a:gd name="connsiteX2" fmla="*/ 701445 w 2414051"/>
              <a:gd name="connsiteY2" fmla="*/ 27714 h 318829"/>
              <a:gd name="connsiteX3" fmla="*/ 1147389 w 2414051"/>
              <a:gd name="connsiteY3" fmla="*/ 7813 h 318829"/>
              <a:gd name="connsiteX4" fmla="*/ 2254519 w 2414051"/>
              <a:gd name="connsiteY4" fmla="*/ 27844 h 318829"/>
              <a:gd name="connsiteX5" fmla="*/ 2261213 w 2414051"/>
              <a:gd name="connsiteY5" fmla="*/ 291617 h 318829"/>
              <a:gd name="connsiteX6" fmla="*/ 880906 w 2414051"/>
              <a:gd name="connsiteY6" fmla="*/ 309726 h 318829"/>
              <a:gd name="connsiteX7" fmla="*/ 290200 w 2414051"/>
              <a:gd name="connsiteY7" fmla="*/ 285773 h 318829"/>
              <a:gd name="connsiteX0" fmla="*/ 188558 w 2172451"/>
              <a:gd name="connsiteY0" fmla="*/ 276448 h 318829"/>
              <a:gd name="connsiteX1" fmla="*/ 4960 w 2172451"/>
              <a:gd name="connsiteY1" fmla="*/ 80814 h 318829"/>
              <a:gd name="connsiteX2" fmla="*/ 459845 w 2172451"/>
              <a:gd name="connsiteY2" fmla="*/ 27714 h 318829"/>
              <a:gd name="connsiteX3" fmla="*/ 905789 w 2172451"/>
              <a:gd name="connsiteY3" fmla="*/ 7813 h 318829"/>
              <a:gd name="connsiteX4" fmla="*/ 2012919 w 2172451"/>
              <a:gd name="connsiteY4" fmla="*/ 27844 h 318829"/>
              <a:gd name="connsiteX5" fmla="*/ 2019613 w 2172451"/>
              <a:gd name="connsiteY5" fmla="*/ 291617 h 318829"/>
              <a:gd name="connsiteX6" fmla="*/ 639306 w 2172451"/>
              <a:gd name="connsiteY6" fmla="*/ 309726 h 318829"/>
              <a:gd name="connsiteX7" fmla="*/ 48600 w 2172451"/>
              <a:gd name="connsiteY7" fmla="*/ 285773 h 318829"/>
              <a:gd name="connsiteX0" fmla="*/ 203507 w 2187400"/>
              <a:gd name="connsiteY0" fmla="*/ 276448 h 318829"/>
              <a:gd name="connsiteX1" fmla="*/ 19909 w 2187400"/>
              <a:gd name="connsiteY1" fmla="*/ 80814 h 318829"/>
              <a:gd name="connsiteX2" fmla="*/ 474794 w 2187400"/>
              <a:gd name="connsiteY2" fmla="*/ 27714 h 318829"/>
              <a:gd name="connsiteX3" fmla="*/ 920738 w 2187400"/>
              <a:gd name="connsiteY3" fmla="*/ 7813 h 318829"/>
              <a:gd name="connsiteX4" fmla="*/ 2027868 w 2187400"/>
              <a:gd name="connsiteY4" fmla="*/ 27844 h 318829"/>
              <a:gd name="connsiteX5" fmla="*/ 2034562 w 2187400"/>
              <a:gd name="connsiteY5" fmla="*/ 291617 h 318829"/>
              <a:gd name="connsiteX6" fmla="*/ 654255 w 2187400"/>
              <a:gd name="connsiteY6" fmla="*/ 309726 h 318829"/>
              <a:gd name="connsiteX7" fmla="*/ 63549 w 2187400"/>
              <a:gd name="connsiteY7" fmla="*/ 285773 h 318829"/>
              <a:gd name="connsiteX0" fmla="*/ 349697 w 2333590"/>
              <a:gd name="connsiteY0" fmla="*/ 276448 h 318829"/>
              <a:gd name="connsiteX1" fmla="*/ 166099 w 2333590"/>
              <a:gd name="connsiteY1" fmla="*/ 80814 h 318829"/>
              <a:gd name="connsiteX2" fmla="*/ 620984 w 2333590"/>
              <a:gd name="connsiteY2" fmla="*/ 27714 h 318829"/>
              <a:gd name="connsiteX3" fmla="*/ 1066928 w 2333590"/>
              <a:gd name="connsiteY3" fmla="*/ 7813 h 318829"/>
              <a:gd name="connsiteX4" fmla="*/ 2174058 w 2333590"/>
              <a:gd name="connsiteY4" fmla="*/ 27844 h 318829"/>
              <a:gd name="connsiteX5" fmla="*/ 2180752 w 2333590"/>
              <a:gd name="connsiteY5" fmla="*/ 291617 h 318829"/>
              <a:gd name="connsiteX6" fmla="*/ 800445 w 2333590"/>
              <a:gd name="connsiteY6" fmla="*/ 309726 h 318829"/>
              <a:gd name="connsiteX7" fmla="*/ 209739 w 2333590"/>
              <a:gd name="connsiteY7" fmla="*/ 285773 h 318829"/>
              <a:gd name="connsiteX0" fmla="*/ 373214 w 2357107"/>
              <a:gd name="connsiteY0" fmla="*/ 276448 h 318829"/>
              <a:gd name="connsiteX1" fmla="*/ 189616 w 2357107"/>
              <a:gd name="connsiteY1" fmla="*/ 80814 h 318829"/>
              <a:gd name="connsiteX2" fmla="*/ 644501 w 2357107"/>
              <a:gd name="connsiteY2" fmla="*/ 27714 h 318829"/>
              <a:gd name="connsiteX3" fmla="*/ 1090445 w 2357107"/>
              <a:gd name="connsiteY3" fmla="*/ 7813 h 318829"/>
              <a:gd name="connsiteX4" fmla="*/ 2197575 w 2357107"/>
              <a:gd name="connsiteY4" fmla="*/ 27844 h 318829"/>
              <a:gd name="connsiteX5" fmla="*/ 2204269 w 2357107"/>
              <a:gd name="connsiteY5" fmla="*/ 291617 h 318829"/>
              <a:gd name="connsiteX6" fmla="*/ 823962 w 2357107"/>
              <a:gd name="connsiteY6" fmla="*/ 309726 h 318829"/>
              <a:gd name="connsiteX7" fmla="*/ 233256 w 2357107"/>
              <a:gd name="connsiteY7" fmla="*/ 285773 h 318829"/>
              <a:gd name="connsiteX0" fmla="*/ 349064 w 2332957"/>
              <a:gd name="connsiteY0" fmla="*/ 278287 h 320668"/>
              <a:gd name="connsiteX1" fmla="*/ 165466 w 2332957"/>
              <a:gd name="connsiteY1" fmla="*/ 82653 h 320668"/>
              <a:gd name="connsiteX2" fmla="*/ 608313 w 2332957"/>
              <a:gd name="connsiteY2" fmla="*/ 60438 h 320668"/>
              <a:gd name="connsiteX3" fmla="*/ 1066295 w 2332957"/>
              <a:gd name="connsiteY3" fmla="*/ 9652 h 320668"/>
              <a:gd name="connsiteX4" fmla="*/ 2173425 w 2332957"/>
              <a:gd name="connsiteY4" fmla="*/ 29683 h 320668"/>
              <a:gd name="connsiteX5" fmla="*/ 2180119 w 2332957"/>
              <a:gd name="connsiteY5" fmla="*/ 293456 h 320668"/>
              <a:gd name="connsiteX6" fmla="*/ 799812 w 2332957"/>
              <a:gd name="connsiteY6" fmla="*/ 311565 h 320668"/>
              <a:gd name="connsiteX7" fmla="*/ 209106 w 2332957"/>
              <a:gd name="connsiteY7" fmla="*/ 287612 h 320668"/>
              <a:gd name="connsiteX0" fmla="*/ 348564 w 2332457"/>
              <a:gd name="connsiteY0" fmla="*/ 278241 h 320622"/>
              <a:gd name="connsiteX1" fmla="*/ 164966 w 2332457"/>
              <a:gd name="connsiteY1" fmla="*/ 82607 h 320622"/>
              <a:gd name="connsiteX2" fmla="*/ 598319 w 2332457"/>
              <a:gd name="connsiteY2" fmla="*/ 59629 h 320622"/>
              <a:gd name="connsiteX3" fmla="*/ 1065795 w 2332457"/>
              <a:gd name="connsiteY3" fmla="*/ 9606 h 320622"/>
              <a:gd name="connsiteX4" fmla="*/ 2172925 w 2332457"/>
              <a:gd name="connsiteY4" fmla="*/ 29637 h 320622"/>
              <a:gd name="connsiteX5" fmla="*/ 2179619 w 2332457"/>
              <a:gd name="connsiteY5" fmla="*/ 293410 h 320622"/>
              <a:gd name="connsiteX6" fmla="*/ 799312 w 2332457"/>
              <a:gd name="connsiteY6" fmla="*/ 311519 h 320622"/>
              <a:gd name="connsiteX7" fmla="*/ 208606 w 2332457"/>
              <a:gd name="connsiteY7" fmla="*/ 287566 h 320622"/>
              <a:gd name="connsiteX0" fmla="*/ 374079 w 2357972"/>
              <a:gd name="connsiteY0" fmla="*/ 279672 h 322053"/>
              <a:gd name="connsiteX1" fmla="*/ 190481 w 2357972"/>
              <a:gd name="connsiteY1" fmla="*/ 84038 h 322053"/>
              <a:gd name="connsiteX2" fmla="*/ 1091310 w 2357972"/>
              <a:gd name="connsiteY2" fmla="*/ 11037 h 322053"/>
              <a:gd name="connsiteX3" fmla="*/ 2198440 w 2357972"/>
              <a:gd name="connsiteY3" fmla="*/ 31068 h 322053"/>
              <a:gd name="connsiteX4" fmla="*/ 2205134 w 2357972"/>
              <a:gd name="connsiteY4" fmla="*/ 294841 h 322053"/>
              <a:gd name="connsiteX5" fmla="*/ 824827 w 2357972"/>
              <a:gd name="connsiteY5" fmla="*/ 312950 h 322053"/>
              <a:gd name="connsiteX6" fmla="*/ 234121 w 2357972"/>
              <a:gd name="connsiteY6" fmla="*/ 288997 h 322053"/>
              <a:gd name="connsiteX0" fmla="*/ 374079 w 2357972"/>
              <a:gd name="connsiteY0" fmla="*/ 279672 h 321346"/>
              <a:gd name="connsiteX1" fmla="*/ 190481 w 2357972"/>
              <a:gd name="connsiteY1" fmla="*/ 84038 h 321346"/>
              <a:gd name="connsiteX2" fmla="*/ 1091310 w 2357972"/>
              <a:gd name="connsiteY2" fmla="*/ 11037 h 321346"/>
              <a:gd name="connsiteX3" fmla="*/ 2198440 w 2357972"/>
              <a:gd name="connsiteY3" fmla="*/ 31068 h 321346"/>
              <a:gd name="connsiteX4" fmla="*/ 2205134 w 2357972"/>
              <a:gd name="connsiteY4" fmla="*/ 294841 h 321346"/>
              <a:gd name="connsiteX5" fmla="*/ 824827 w 2357972"/>
              <a:gd name="connsiteY5" fmla="*/ 312950 h 321346"/>
              <a:gd name="connsiteX6" fmla="*/ 194872 w 2357972"/>
              <a:gd name="connsiteY6" fmla="*/ 301768 h 321346"/>
              <a:gd name="connsiteX0" fmla="*/ 444395 w 2428288"/>
              <a:gd name="connsiteY0" fmla="*/ 279672 h 321346"/>
              <a:gd name="connsiteX1" fmla="*/ 260797 w 2428288"/>
              <a:gd name="connsiteY1" fmla="*/ 84038 h 321346"/>
              <a:gd name="connsiteX2" fmla="*/ 1161626 w 2428288"/>
              <a:gd name="connsiteY2" fmla="*/ 11037 h 321346"/>
              <a:gd name="connsiteX3" fmla="*/ 2268756 w 2428288"/>
              <a:gd name="connsiteY3" fmla="*/ 31068 h 321346"/>
              <a:gd name="connsiteX4" fmla="*/ 2275450 w 2428288"/>
              <a:gd name="connsiteY4" fmla="*/ 294841 h 321346"/>
              <a:gd name="connsiteX5" fmla="*/ 895143 w 2428288"/>
              <a:gd name="connsiteY5" fmla="*/ 312950 h 321346"/>
              <a:gd name="connsiteX6" fmla="*/ 265188 w 2428288"/>
              <a:gd name="connsiteY6" fmla="*/ 301768 h 321346"/>
              <a:gd name="connsiteX0" fmla="*/ 444395 w 2428288"/>
              <a:gd name="connsiteY0" fmla="*/ 284660 h 326334"/>
              <a:gd name="connsiteX1" fmla="*/ 260797 w 2428288"/>
              <a:gd name="connsiteY1" fmla="*/ 89026 h 326334"/>
              <a:gd name="connsiteX2" fmla="*/ 1161626 w 2428288"/>
              <a:gd name="connsiteY2" fmla="*/ 16025 h 326334"/>
              <a:gd name="connsiteX3" fmla="*/ 2268756 w 2428288"/>
              <a:gd name="connsiteY3" fmla="*/ 36056 h 326334"/>
              <a:gd name="connsiteX4" fmla="*/ 2275450 w 2428288"/>
              <a:gd name="connsiteY4" fmla="*/ 299829 h 326334"/>
              <a:gd name="connsiteX5" fmla="*/ 895143 w 2428288"/>
              <a:gd name="connsiteY5" fmla="*/ 317938 h 326334"/>
              <a:gd name="connsiteX6" fmla="*/ 265188 w 2428288"/>
              <a:gd name="connsiteY6" fmla="*/ 306756 h 326334"/>
              <a:gd name="connsiteX0" fmla="*/ 449979 w 2433872"/>
              <a:gd name="connsiteY0" fmla="*/ 278036 h 319710"/>
              <a:gd name="connsiteX1" fmla="*/ 255757 w 2433872"/>
              <a:gd name="connsiteY1" fmla="*/ 56066 h 319710"/>
              <a:gd name="connsiteX2" fmla="*/ 1167210 w 2433872"/>
              <a:gd name="connsiteY2" fmla="*/ 9401 h 319710"/>
              <a:gd name="connsiteX3" fmla="*/ 2274340 w 2433872"/>
              <a:gd name="connsiteY3" fmla="*/ 29432 h 319710"/>
              <a:gd name="connsiteX4" fmla="*/ 2281034 w 2433872"/>
              <a:gd name="connsiteY4" fmla="*/ 293205 h 319710"/>
              <a:gd name="connsiteX5" fmla="*/ 900727 w 2433872"/>
              <a:gd name="connsiteY5" fmla="*/ 311314 h 319710"/>
              <a:gd name="connsiteX6" fmla="*/ 270772 w 2433872"/>
              <a:gd name="connsiteY6" fmla="*/ 300132 h 319710"/>
              <a:gd name="connsiteX0" fmla="*/ 449979 w 2434252"/>
              <a:gd name="connsiteY0" fmla="*/ 278036 h 342740"/>
              <a:gd name="connsiteX1" fmla="*/ 255757 w 2434252"/>
              <a:gd name="connsiteY1" fmla="*/ 56066 h 342740"/>
              <a:gd name="connsiteX2" fmla="*/ 1167210 w 2434252"/>
              <a:gd name="connsiteY2" fmla="*/ 9401 h 342740"/>
              <a:gd name="connsiteX3" fmla="*/ 2274340 w 2434252"/>
              <a:gd name="connsiteY3" fmla="*/ 29432 h 342740"/>
              <a:gd name="connsiteX4" fmla="*/ 2281034 w 2434252"/>
              <a:gd name="connsiteY4" fmla="*/ 293205 h 342740"/>
              <a:gd name="connsiteX5" fmla="*/ 895018 w 2434252"/>
              <a:gd name="connsiteY5" fmla="*/ 342708 h 342740"/>
              <a:gd name="connsiteX6" fmla="*/ 270772 w 2434252"/>
              <a:gd name="connsiteY6" fmla="*/ 300132 h 342740"/>
              <a:gd name="connsiteX0" fmla="*/ 449979 w 2434252"/>
              <a:gd name="connsiteY0" fmla="*/ 278036 h 342836"/>
              <a:gd name="connsiteX1" fmla="*/ 255757 w 2434252"/>
              <a:gd name="connsiteY1" fmla="*/ 56066 h 342836"/>
              <a:gd name="connsiteX2" fmla="*/ 1167210 w 2434252"/>
              <a:gd name="connsiteY2" fmla="*/ 9401 h 342836"/>
              <a:gd name="connsiteX3" fmla="*/ 2274340 w 2434252"/>
              <a:gd name="connsiteY3" fmla="*/ 29432 h 342836"/>
              <a:gd name="connsiteX4" fmla="*/ 2281034 w 2434252"/>
              <a:gd name="connsiteY4" fmla="*/ 293205 h 342836"/>
              <a:gd name="connsiteX5" fmla="*/ 895018 w 2434252"/>
              <a:gd name="connsiteY5" fmla="*/ 342708 h 342836"/>
              <a:gd name="connsiteX6" fmla="*/ 270772 w 2434252"/>
              <a:gd name="connsiteY6" fmla="*/ 300132 h 342836"/>
              <a:gd name="connsiteX0" fmla="*/ 449979 w 2434252"/>
              <a:gd name="connsiteY0" fmla="*/ 278036 h 343177"/>
              <a:gd name="connsiteX1" fmla="*/ 255757 w 2434252"/>
              <a:gd name="connsiteY1" fmla="*/ 56066 h 343177"/>
              <a:gd name="connsiteX2" fmla="*/ 1167210 w 2434252"/>
              <a:gd name="connsiteY2" fmla="*/ 9401 h 343177"/>
              <a:gd name="connsiteX3" fmla="*/ 2274340 w 2434252"/>
              <a:gd name="connsiteY3" fmla="*/ 29432 h 343177"/>
              <a:gd name="connsiteX4" fmla="*/ 2281034 w 2434252"/>
              <a:gd name="connsiteY4" fmla="*/ 293205 h 343177"/>
              <a:gd name="connsiteX5" fmla="*/ 895018 w 2434252"/>
              <a:gd name="connsiteY5" fmla="*/ 342708 h 343177"/>
              <a:gd name="connsiteX6" fmla="*/ 270772 w 2434252"/>
              <a:gd name="connsiteY6" fmla="*/ 300132 h 343177"/>
              <a:gd name="connsiteX0" fmla="*/ 449979 w 2434252"/>
              <a:gd name="connsiteY0" fmla="*/ 278036 h 342816"/>
              <a:gd name="connsiteX1" fmla="*/ 255757 w 2434252"/>
              <a:gd name="connsiteY1" fmla="*/ 56066 h 342816"/>
              <a:gd name="connsiteX2" fmla="*/ 1167210 w 2434252"/>
              <a:gd name="connsiteY2" fmla="*/ 9401 h 342816"/>
              <a:gd name="connsiteX3" fmla="*/ 2274340 w 2434252"/>
              <a:gd name="connsiteY3" fmla="*/ 29432 h 342816"/>
              <a:gd name="connsiteX4" fmla="*/ 2281034 w 2434252"/>
              <a:gd name="connsiteY4" fmla="*/ 293205 h 342816"/>
              <a:gd name="connsiteX5" fmla="*/ 895018 w 2434252"/>
              <a:gd name="connsiteY5" fmla="*/ 342708 h 342816"/>
              <a:gd name="connsiteX6" fmla="*/ 270772 w 2434252"/>
              <a:gd name="connsiteY6" fmla="*/ 300132 h 342816"/>
              <a:gd name="connsiteX0" fmla="*/ 449979 w 2434252"/>
              <a:gd name="connsiteY0" fmla="*/ 278036 h 342737"/>
              <a:gd name="connsiteX1" fmla="*/ 255757 w 2434252"/>
              <a:gd name="connsiteY1" fmla="*/ 56066 h 342737"/>
              <a:gd name="connsiteX2" fmla="*/ 1167210 w 2434252"/>
              <a:gd name="connsiteY2" fmla="*/ 9401 h 342737"/>
              <a:gd name="connsiteX3" fmla="*/ 2274340 w 2434252"/>
              <a:gd name="connsiteY3" fmla="*/ 29432 h 342737"/>
              <a:gd name="connsiteX4" fmla="*/ 2281034 w 2434252"/>
              <a:gd name="connsiteY4" fmla="*/ 293205 h 342737"/>
              <a:gd name="connsiteX5" fmla="*/ 895018 w 2434252"/>
              <a:gd name="connsiteY5" fmla="*/ 342708 h 342737"/>
              <a:gd name="connsiteX6" fmla="*/ 270772 w 2434252"/>
              <a:gd name="connsiteY6" fmla="*/ 300132 h 342737"/>
              <a:gd name="connsiteX0" fmla="*/ 449979 w 2434252"/>
              <a:gd name="connsiteY0" fmla="*/ 278036 h 342877"/>
              <a:gd name="connsiteX1" fmla="*/ 255757 w 2434252"/>
              <a:gd name="connsiteY1" fmla="*/ 56066 h 342877"/>
              <a:gd name="connsiteX2" fmla="*/ 1167210 w 2434252"/>
              <a:gd name="connsiteY2" fmla="*/ 9401 h 342877"/>
              <a:gd name="connsiteX3" fmla="*/ 2274340 w 2434252"/>
              <a:gd name="connsiteY3" fmla="*/ 29432 h 342877"/>
              <a:gd name="connsiteX4" fmla="*/ 2281034 w 2434252"/>
              <a:gd name="connsiteY4" fmla="*/ 293205 h 342877"/>
              <a:gd name="connsiteX5" fmla="*/ 895018 w 2434252"/>
              <a:gd name="connsiteY5" fmla="*/ 342708 h 342877"/>
              <a:gd name="connsiteX6" fmla="*/ 223808 w 2434252"/>
              <a:gd name="connsiteY6" fmla="*/ 289987 h 342877"/>
              <a:gd name="connsiteX0" fmla="*/ 449979 w 2434252"/>
              <a:gd name="connsiteY0" fmla="*/ 278036 h 352639"/>
              <a:gd name="connsiteX1" fmla="*/ 255757 w 2434252"/>
              <a:gd name="connsiteY1" fmla="*/ 56066 h 352639"/>
              <a:gd name="connsiteX2" fmla="*/ 1167210 w 2434252"/>
              <a:gd name="connsiteY2" fmla="*/ 9401 h 352639"/>
              <a:gd name="connsiteX3" fmla="*/ 2274340 w 2434252"/>
              <a:gd name="connsiteY3" fmla="*/ 29432 h 352639"/>
              <a:gd name="connsiteX4" fmla="*/ 2281034 w 2434252"/>
              <a:gd name="connsiteY4" fmla="*/ 293205 h 352639"/>
              <a:gd name="connsiteX5" fmla="*/ 895018 w 2434252"/>
              <a:gd name="connsiteY5" fmla="*/ 342708 h 352639"/>
              <a:gd name="connsiteX6" fmla="*/ 223808 w 2434252"/>
              <a:gd name="connsiteY6" fmla="*/ 289987 h 352639"/>
              <a:gd name="connsiteX0" fmla="*/ 449979 w 2434252"/>
              <a:gd name="connsiteY0" fmla="*/ 286434 h 361037"/>
              <a:gd name="connsiteX1" fmla="*/ 255757 w 2434252"/>
              <a:gd name="connsiteY1" fmla="*/ 64464 h 361037"/>
              <a:gd name="connsiteX2" fmla="*/ 1167210 w 2434252"/>
              <a:gd name="connsiteY2" fmla="*/ 17799 h 361037"/>
              <a:gd name="connsiteX3" fmla="*/ 2274340 w 2434252"/>
              <a:gd name="connsiteY3" fmla="*/ 37830 h 361037"/>
              <a:gd name="connsiteX4" fmla="*/ 2281034 w 2434252"/>
              <a:gd name="connsiteY4" fmla="*/ 301603 h 361037"/>
              <a:gd name="connsiteX5" fmla="*/ 895018 w 2434252"/>
              <a:gd name="connsiteY5" fmla="*/ 351106 h 361037"/>
              <a:gd name="connsiteX6" fmla="*/ 223808 w 2434252"/>
              <a:gd name="connsiteY6" fmla="*/ 298385 h 361037"/>
              <a:gd name="connsiteX0" fmla="*/ 449979 w 2434252"/>
              <a:gd name="connsiteY0" fmla="*/ 282892 h 357495"/>
              <a:gd name="connsiteX1" fmla="*/ 255757 w 2434252"/>
              <a:gd name="connsiteY1" fmla="*/ 60922 h 357495"/>
              <a:gd name="connsiteX2" fmla="*/ 1167210 w 2434252"/>
              <a:gd name="connsiteY2" fmla="*/ 14257 h 357495"/>
              <a:gd name="connsiteX3" fmla="*/ 2274340 w 2434252"/>
              <a:gd name="connsiteY3" fmla="*/ 34288 h 357495"/>
              <a:gd name="connsiteX4" fmla="*/ 2281034 w 2434252"/>
              <a:gd name="connsiteY4" fmla="*/ 298061 h 357495"/>
              <a:gd name="connsiteX5" fmla="*/ 895018 w 2434252"/>
              <a:gd name="connsiteY5" fmla="*/ 347564 h 357495"/>
              <a:gd name="connsiteX6" fmla="*/ 223808 w 2434252"/>
              <a:gd name="connsiteY6" fmla="*/ 294843 h 357495"/>
              <a:gd name="connsiteX0" fmla="*/ 489532 w 2473805"/>
              <a:gd name="connsiteY0" fmla="*/ 282892 h 357495"/>
              <a:gd name="connsiteX1" fmla="*/ 295310 w 2473805"/>
              <a:gd name="connsiteY1" fmla="*/ 60922 h 357495"/>
              <a:gd name="connsiteX2" fmla="*/ 1206763 w 2473805"/>
              <a:gd name="connsiteY2" fmla="*/ 14257 h 357495"/>
              <a:gd name="connsiteX3" fmla="*/ 2313893 w 2473805"/>
              <a:gd name="connsiteY3" fmla="*/ 34288 h 357495"/>
              <a:gd name="connsiteX4" fmla="*/ 2320587 w 2473805"/>
              <a:gd name="connsiteY4" fmla="*/ 298061 h 357495"/>
              <a:gd name="connsiteX5" fmla="*/ 934571 w 2473805"/>
              <a:gd name="connsiteY5" fmla="*/ 347564 h 357495"/>
              <a:gd name="connsiteX6" fmla="*/ 263361 w 2473805"/>
              <a:gd name="connsiteY6" fmla="*/ 294843 h 35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3805" h="357495">
                <a:moveTo>
                  <a:pt x="489532" y="282892"/>
                </a:moveTo>
                <a:cubicBezTo>
                  <a:pt x="-137385" y="208226"/>
                  <a:pt x="-116916" y="101282"/>
                  <a:pt x="295310" y="60922"/>
                </a:cubicBezTo>
                <a:cubicBezTo>
                  <a:pt x="707536" y="20562"/>
                  <a:pt x="799181" y="32089"/>
                  <a:pt x="1206763" y="14257"/>
                </a:cubicBezTo>
                <a:cubicBezTo>
                  <a:pt x="1596339" y="-2787"/>
                  <a:pt x="2128256" y="-13013"/>
                  <a:pt x="2313893" y="34288"/>
                </a:cubicBezTo>
                <a:cubicBezTo>
                  <a:pt x="2499530" y="81589"/>
                  <a:pt x="2550474" y="245848"/>
                  <a:pt x="2320587" y="298061"/>
                </a:cubicBezTo>
                <a:cubicBezTo>
                  <a:pt x="2090700" y="350274"/>
                  <a:pt x="1374279" y="371810"/>
                  <a:pt x="934571" y="347564"/>
                </a:cubicBezTo>
                <a:cubicBezTo>
                  <a:pt x="494863" y="323318"/>
                  <a:pt x="345506" y="305521"/>
                  <a:pt x="263361" y="294843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 rot="18491793">
            <a:off x="2162214" y="5490937"/>
            <a:ext cx="260943" cy="325667"/>
          </a:xfrm>
          <a:custGeom>
            <a:avLst/>
            <a:gdLst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74233 w 458053"/>
              <a:gd name="connsiteY23" fmla="*/ 69803 h 336503"/>
              <a:gd name="connsiteX24" fmla="*/ 351373 w 458053"/>
              <a:gd name="connsiteY24" fmla="*/ 62183 h 336503"/>
              <a:gd name="connsiteX25" fmla="*/ 320893 w 458053"/>
              <a:gd name="connsiteY25" fmla="*/ 54563 h 336503"/>
              <a:gd name="connsiteX26" fmla="*/ 305653 w 458053"/>
              <a:gd name="connsiteY26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74233 w 458053"/>
              <a:gd name="connsiteY23" fmla="*/ 69803 h 336503"/>
              <a:gd name="connsiteX24" fmla="*/ 351373 w 458053"/>
              <a:gd name="connsiteY24" fmla="*/ 62183 h 336503"/>
              <a:gd name="connsiteX25" fmla="*/ 305653 w 458053"/>
              <a:gd name="connsiteY25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74233 w 458053"/>
              <a:gd name="connsiteY23" fmla="*/ 69803 h 336503"/>
              <a:gd name="connsiteX24" fmla="*/ 305653 w 458053"/>
              <a:gd name="connsiteY24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05653 w 458053"/>
              <a:gd name="connsiteY23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16093 w 458053"/>
              <a:gd name="connsiteY8" fmla="*/ 153623 h 336503"/>
              <a:gd name="connsiteX9" fmla="*/ 853 w 458053"/>
              <a:gd name="connsiteY9" fmla="*/ 191723 h 336503"/>
              <a:gd name="connsiteX10" fmla="*/ 8473 w 458053"/>
              <a:gd name="connsiteY10" fmla="*/ 306023 h 336503"/>
              <a:gd name="connsiteX11" fmla="*/ 31333 w 458053"/>
              <a:gd name="connsiteY11" fmla="*/ 321263 h 336503"/>
              <a:gd name="connsiteX12" fmla="*/ 69433 w 458053"/>
              <a:gd name="connsiteY12" fmla="*/ 328883 h 336503"/>
              <a:gd name="connsiteX13" fmla="*/ 92293 w 458053"/>
              <a:gd name="connsiteY13" fmla="*/ 336503 h 336503"/>
              <a:gd name="connsiteX14" fmla="*/ 381853 w 458053"/>
              <a:gd name="connsiteY14" fmla="*/ 328883 h 336503"/>
              <a:gd name="connsiteX15" fmla="*/ 404713 w 458053"/>
              <a:gd name="connsiteY15" fmla="*/ 321263 h 336503"/>
              <a:gd name="connsiteX16" fmla="*/ 442813 w 458053"/>
              <a:gd name="connsiteY16" fmla="*/ 275543 h 336503"/>
              <a:gd name="connsiteX17" fmla="*/ 450433 w 458053"/>
              <a:gd name="connsiteY17" fmla="*/ 245063 h 336503"/>
              <a:gd name="connsiteX18" fmla="*/ 458053 w 458053"/>
              <a:gd name="connsiteY18" fmla="*/ 222203 h 336503"/>
              <a:gd name="connsiteX19" fmla="*/ 450433 w 458053"/>
              <a:gd name="connsiteY19" fmla="*/ 138383 h 336503"/>
              <a:gd name="connsiteX20" fmla="*/ 435193 w 458053"/>
              <a:gd name="connsiteY20" fmla="*/ 115523 h 336503"/>
              <a:gd name="connsiteX21" fmla="*/ 427573 w 458053"/>
              <a:gd name="connsiteY21" fmla="*/ 92663 h 336503"/>
              <a:gd name="connsiteX22" fmla="*/ 305653 w 458053"/>
              <a:gd name="connsiteY22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84673 w 458053"/>
              <a:gd name="connsiteY5" fmla="*/ 69803 h 336503"/>
              <a:gd name="connsiteX6" fmla="*/ 46573 w 458053"/>
              <a:gd name="connsiteY6" fmla="*/ 115523 h 336503"/>
              <a:gd name="connsiteX7" fmla="*/ 16093 w 458053"/>
              <a:gd name="connsiteY7" fmla="*/ 153623 h 336503"/>
              <a:gd name="connsiteX8" fmla="*/ 853 w 458053"/>
              <a:gd name="connsiteY8" fmla="*/ 191723 h 336503"/>
              <a:gd name="connsiteX9" fmla="*/ 8473 w 458053"/>
              <a:gd name="connsiteY9" fmla="*/ 306023 h 336503"/>
              <a:gd name="connsiteX10" fmla="*/ 31333 w 458053"/>
              <a:gd name="connsiteY10" fmla="*/ 321263 h 336503"/>
              <a:gd name="connsiteX11" fmla="*/ 69433 w 458053"/>
              <a:gd name="connsiteY11" fmla="*/ 328883 h 336503"/>
              <a:gd name="connsiteX12" fmla="*/ 92293 w 458053"/>
              <a:gd name="connsiteY12" fmla="*/ 336503 h 336503"/>
              <a:gd name="connsiteX13" fmla="*/ 381853 w 458053"/>
              <a:gd name="connsiteY13" fmla="*/ 328883 h 336503"/>
              <a:gd name="connsiteX14" fmla="*/ 404713 w 458053"/>
              <a:gd name="connsiteY14" fmla="*/ 321263 h 336503"/>
              <a:gd name="connsiteX15" fmla="*/ 442813 w 458053"/>
              <a:gd name="connsiteY15" fmla="*/ 275543 h 336503"/>
              <a:gd name="connsiteX16" fmla="*/ 450433 w 458053"/>
              <a:gd name="connsiteY16" fmla="*/ 245063 h 336503"/>
              <a:gd name="connsiteX17" fmla="*/ 458053 w 458053"/>
              <a:gd name="connsiteY17" fmla="*/ 222203 h 336503"/>
              <a:gd name="connsiteX18" fmla="*/ 450433 w 458053"/>
              <a:gd name="connsiteY18" fmla="*/ 138383 h 336503"/>
              <a:gd name="connsiteX19" fmla="*/ 435193 w 458053"/>
              <a:gd name="connsiteY19" fmla="*/ 115523 h 336503"/>
              <a:gd name="connsiteX20" fmla="*/ 427573 w 458053"/>
              <a:gd name="connsiteY20" fmla="*/ 92663 h 336503"/>
              <a:gd name="connsiteX21" fmla="*/ 305653 w 458053"/>
              <a:gd name="connsiteY21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84673 w 458053"/>
              <a:gd name="connsiteY4" fmla="*/ 69803 h 336503"/>
              <a:gd name="connsiteX5" fmla="*/ 46573 w 458053"/>
              <a:gd name="connsiteY5" fmla="*/ 115523 h 336503"/>
              <a:gd name="connsiteX6" fmla="*/ 16093 w 458053"/>
              <a:gd name="connsiteY6" fmla="*/ 153623 h 336503"/>
              <a:gd name="connsiteX7" fmla="*/ 853 w 458053"/>
              <a:gd name="connsiteY7" fmla="*/ 191723 h 336503"/>
              <a:gd name="connsiteX8" fmla="*/ 8473 w 458053"/>
              <a:gd name="connsiteY8" fmla="*/ 306023 h 336503"/>
              <a:gd name="connsiteX9" fmla="*/ 31333 w 458053"/>
              <a:gd name="connsiteY9" fmla="*/ 321263 h 336503"/>
              <a:gd name="connsiteX10" fmla="*/ 69433 w 458053"/>
              <a:gd name="connsiteY10" fmla="*/ 328883 h 336503"/>
              <a:gd name="connsiteX11" fmla="*/ 92293 w 458053"/>
              <a:gd name="connsiteY11" fmla="*/ 336503 h 336503"/>
              <a:gd name="connsiteX12" fmla="*/ 381853 w 458053"/>
              <a:gd name="connsiteY12" fmla="*/ 328883 h 336503"/>
              <a:gd name="connsiteX13" fmla="*/ 404713 w 458053"/>
              <a:gd name="connsiteY13" fmla="*/ 321263 h 336503"/>
              <a:gd name="connsiteX14" fmla="*/ 442813 w 458053"/>
              <a:gd name="connsiteY14" fmla="*/ 275543 h 336503"/>
              <a:gd name="connsiteX15" fmla="*/ 450433 w 458053"/>
              <a:gd name="connsiteY15" fmla="*/ 245063 h 336503"/>
              <a:gd name="connsiteX16" fmla="*/ 458053 w 458053"/>
              <a:gd name="connsiteY16" fmla="*/ 222203 h 336503"/>
              <a:gd name="connsiteX17" fmla="*/ 450433 w 458053"/>
              <a:gd name="connsiteY17" fmla="*/ 138383 h 336503"/>
              <a:gd name="connsiteX18" fmla="*/ 435193 w 458053"/>
              <a:gd name="connsiteY18" fmla="*/ 115523 h 336503"/>
              <a:gd name="connsiteX19" fmla="*/ 427573 w 458053"/>
              <a:gd name="connsiteY19" fmla="*/ 92663 h 336503"/>
              <a:gd name="connsiteX20" fmla="*/ 305653 w 458053"/>
              <a:gd name="connsiteY20" fmla="*/ 39323 h 336503"/>
              <a:gd name="connsiteX0" fmla="*/ 366613 w 458053"/>
              <a:gd name="connsiteY0" fmla="*/ 25134 h 337554"/>
              <a:gd name="connsiteX1" fmla="*/ 328513 w 458053"/>
              <a:gd name="connsiteY1" fmla="*/ 2274 h 337554"/>
              <a:gd name="connsiteX2" fmla="*/ 214213 w 458053"/>
              <a:gd name="connsiteY2" fmla="*/ 9894 h 337554"/>
              <a:gd name="connsiteX3" fmla="*/ 84673 w 458053"/>
              <a:gd name="connsiteY3" fmla="*/ 70854 h 337554"/>
              <a:gd name="connsiteX4" fmla="*/ 46573 w 458053"/>
              <a:gd name="connsiteY4" fmla="*/ 116574 h 337554"/>
              <a:gd name="connsiteX5" fmla="*/ 16093 w 458053"/>
              <a:gd name="connsiteY5" fmla="*/ 154674 h 337554"/>
              <a:gd name="connsiteX6" fmla="*/ 853 w 458053"/>
              <a:gd name="connsiteY6" fmla="*/ 192774 h 337554"/>
              <a:gd name="connsiteX7" fmla="*/ 8473 w 458053"/>
              <a:gd name="connsiteY7" fmla="*/ 307074 h 337554"/>
              <a:gd name="connsiteX8" fmla="*/ 31333 w 458053"/>
              <a:gd name="connsiteY8" fmla="*/ 322314 h 337554"/>
              <a:gd name="connsiteX9" fmla="*/ 69433 w 458053"/>
              <a:gd name="connsiteY9" fmla="*/ 329934 h 337554"/>
              <a:gd name="connsiteX10" fmla="*/ 92293 w 458053"/>
              <a:gd name="connsiteY10" fmla="*/ 337554 h 337554"/>
              <a:gd name="connsiteX11" fmla="*/ 381853 w 458053"/>
              <a:gd name="connsiteY11" fmla="*/ 329934 h 337554"/>
              <a:gd name="connsiteX12" fmla="*/ 404713 w 458053"/>
              <a:gd name="connsiteY12" fmla="*/ 322314 h 337554"/>
              <a:gd name="connsiteX13" fmla="*/ 442813 w 458053"/>
              <a:gd name="connsiteY13" fmla="*/ 276594 h 337554"/>
              <a:gd name="connsiteX14" fmla="*/ 450433 w 458053"/>
              <a:gd name="connsiteY14" fmla="*/ 246114 h 337554"/>
              <a:gd name="connsiteX15" fmla="*/ 458053 w 458053"/>
              <a:gd name="connsiteY15" fmla="*/ 223254 h 337554"/>
              <a:gd name="connsiteX16" fmla="*/ 450433 w 458053"/>
              <a:gd name="connsiteY16" fmla="*/ 139434 h 337554"/>
              <a:gd name="connsiteX17" fmla="*/ 435193 w 458053"/>
              <a:gd name="connsiteY17" fmla="*/ 116574 h 337554"/>
              <a:gd name="connsiteX18" fmla="*/ 427573 w 458053"/>
              <a:gd name="connsiteY18" fmla="*/ 93714 h 337554"/>
              <a:gd name="connsiteX19" fmla="*/ 305653 w 458053"/>
              <a:gd name="connsiteY19" fmla="*/ 40374 h 337554"/>
              <a:gd name="connsiteX0" fmla="*/ 366613 w 458053"/>
              <a:gd name="connsiteY0" fmla="*/ 25134 h 337554"/>
              <a:gd name="connsiteX1" fmla="*/ 328513 w 458053"/>
              <a:gd name="connsiteY1" fmla="*/ 2274 h 337554"/>
              <a:gd name="connsiteX2" fmla="*/ 214213 w 458053"/>
              <a:gd name="connsiteY2" fmla="*/ 9894 h 337554"/>
              <a:gd name="connsiteX3" fmla="*/ 84673 w 458053"/>
              <a:gd name="connsiteY3" fmla="*/ 70854 h 337554"/>
              <a:gd name="connsiteX4" fmla="*/ 16093 w 458053"/>
              <a:gd name="connsiteY4" fmla="*/ 154674 h 337554"/>
              <a:gd name="connsiteX5" fmla="*/ 853 w 458053"/>
              <a:gd name="connsiteY5" fmla="*/ 192774 h 337554"/>
              <a:gd name="connsiteX6" fmla="*/ 8473 w 458053"/>
              <a:gd name="connsiteY6" fmla="*/ 307074 h 337554"/>
              <a:gd name="connsiteX7" fmla="*/ 31333 w 458053"/>
              <a:gd name="connsiteY7" fmla="*/ 322314 h 337554"/>
              <a:gd name="connsiteX8" fmla="*/ 69433 w 458053"/>
              <a:gd name="connsiteY8" fmla="*/ 329934 h 337554"/>
              <a:gd name="connsiteX9" fmla="*/ 92293 w 458053"/>
              <a:gd name="connsiteY9" fmla="*/ 337554 h 337554"/>
              <a:gd name="connsiteX10" fmla="*/ 381853 w 458053"/>
              <a:gd name="connsiteY10" fmla="*/ 329934 h 337554"/>
              <a:gd name="connsiteX11" fmla="*/ 404713 w 458053"/>
              <a:gd name="connsiteY11" fmla="*/ 322314 h 337554"/>
              <a:gd name="connsiteX12" fmla="*/ 442813 w 458053"/>
              <a:gd name="connsiteY12" fmla="*/ 276594 h 337554"/>
              <a:gd name="connsiteX13" fmla="*/ 450433 w 458053"/>
              <a:gd name="connsiteY13" fmla="*/ 246114 h 337554"/>
              <a:gd name="connsiteX14" fmla="*/ 458053 w 458053"/>
              <a:gd name="connsiteY14" fmla="*/ 223254 h 337554"/>
              <a:gd name="connsiteX15" fmla="*/ 450433 w 458053"/>
              <a:gd name="connsiteY15" fmla="*/ 139434 h 337554"/>
              <a:gd name="connsiteX16" fmla="*/ 435193 w 458053"/>
              <a:gd name="connsiteY16" fmla="*/ 116574 h 337554"/>
              <a:gd name="connsiteX17" fmla="*/ 427573 w 458053"/>
              <a:gd name="connsiteY17" fmla="*/ 93714 h 337554"/>
              <a:gd name="connsiteX18" fmla="*/ 305653 w 458053"/>
              <a:gd name="connsiteY18" fmla="*/ 40374 h 337554"/>
              <a:gd name="connsiteX0" fmla="*/ 367200 w 458640"/>
              <a:gd name="connsiteY0" fmla="*/ 25134 h 337554"/>
              <a:gd name="connsiteX1" fmla="*/ 329100 w 458640"/>
              <a:gd name="connsiteY1" fmla="*/ 2274 h 337554"/>
              <a:gd name="connsiteX2" fmla="*/ 214800 w 458640"/>
              <a:gd name="connsiteY2" fmla="*/ 9894 h 337554"/>
              <a:gd name="connsiteX3" fmla="*/ 85260 w 458640"/>
              <a:gd name="connsiteY3" fmla="*/ 70854 h 337554"/>
              <a:gd name="connsiteX4" fmla="*/ 16680 w 458640"/>
              <a:gd name="connsiteY4" fmla="*/ 154674 h 337554"/>
              <a:gd name="connsiteX5" fmla="*/ 1440 w 458640"/>
              <a:gd name="connsiteY5" fmla="*/ 192774 h 337554"/>
              <a:gd name="connsiteX6" fmla="*/ 9060 w 458640"/>
              <a:gd name="connsiteY6" fmla="*/ 307074 h 337554"/>
              <a:gd name="connsiteX7" fmla="*/ 70020 w 458640"/>
              <a:gd name="connsiteY7" fmla="*/ 329934 h 337554"/>
              <a:gd name="connsiteX8" fmla="*/ 92880 w 458640"/>
              <a:gd name="connsiteY8" fmla="*/ 337554 h 337554"/>
              <a:gd name="connsiteX9" fmla="*/ 382440 w 458640"/>
              <a:gd name="connsiteY9" fmla="*/ 329934 h 337554"/>
              <a:gd name="connsiteX10" fmla="*/ 405300 w 458640"/>
              <a:gd name="connsiteY10" fmla="*/ 322314 h 337554"/>
              <a:gd name="connsiteX11" fmla="*/ 443400 w 458640"/>
              <a:gd name="connsiteY11" fmla="*/ 276594 h 337554"/>
              <a:gd name="connsiteX12" fmla="*/ 451020 w 458640"/>
              <a:gd name="connsiteY12" fmla="*/ 246114 h 337554"/>
              <a:gd name="connsiteX13" fmla="*/ 458640 w 458640"/>
              <a:gd name="connsiteY13" fmla="*/ 223254 h 337554"/>
              <a:gd name="connsiteX14" fmla="*/ 451020 w 458640"/>
              <a:gd name="connsiteY14" fmla="*/ 139434 h 337554"/>
              <a:gd name="connsiteX15" fmla="*/ 435780 w 458640"/>
              <a:gd name="connsiteY15" fmla="*/ 116574 h 337554"/>
              <a:gd name="connsiteX16" fmla="*/ 428160 w 458640"/>
              <a:gd name="connsiteY16" fmla="*/ 93714 h 337554"/>
              <a:gd name="connsiteX17" fmla="*/ 306240 w 458640"/>
              <a:gd name="connsiteY17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06500 w 459840"/>
              <a:gd name="connsiteY9" fmla="*/ 322314 h 337554"/>
              <a:gd name="connsiteX10" fmla="*/ 444600 w 459840"/>
              <a:gd name="connsiteY10" fmla="*/ 276594 h 337554"/>
              <a:gd name="connsiteX11" fmla="*/ 452220 w 459840"/>
              <a:gd name="connsiteY11" fmla="*/ 246114 h 337554"/>
              <a:gd name="connsiteX12" fmla="*/ 459840 w 459840"/>
              <a:gd name="connsiteY12" fmla="*/ 223254 h 337554"/>
              <a:gd name="connsiteX13" fmla="*/ 452220 w 459840"/>
              <a:gd name="connsiteY13" fmla="*/ 139434 h 337554"/>
              <a:gd name="connsiteX14" fmla="*/ 436980 w 459840"/>
              <a:gd name="connsiteY14" fmla="*/ 116574 h 337554"/>
              <a:gd name="connsiteX15" fmla="*/ 429360 w 459840"/>
              <a:gd name="connsiteY15" fmla="*/ 93714 h 337554"/>
              <a:gd name="connsiteX16" fmla="*/ 307440 w 459840"/>
              <a:gd name="connsiteY16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44600 w 459840"/>
              <a:gd name="connsiteY9" fmla="*/ 276594 h 337554"/>
              <a:gd name="connsiteX10" fmla="*/ 452220 w 459840"/>
              <a:gd name="connsiteY10" fmla="*/ 246114 h 337554"/>
              <a:gd name="connsiteX11" fmla="*/ 459840 w 459840"/>
              <a:gd name="connsiteY11" fmla="*/ 223254 h 337554"/>
              <a:gd name="connsiteX12" fmla="*/ 452220 w 459840"/>
              <a:gd name="connsiteY12" fmla="*/ 139434 h 337554"/>
              <a:gd name="connsiteX13" fmla="*/ 436980 w 459840"/>
              <a:gd name="connsiteY13" fmla="*/ 116574 h 337554"/>
              <a:gd name="connsiteX14" fmla="*/ 429360 w 459840"/>
              <a:gd name="connsiteY14" fmla="*/ 93714 h 337554"/>
              <a:gd name="connsiteX15" fmla="*/ 307440 w 459840"/>
              <a:gd name="connsiteY15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44600 w 459840"/>
              <a:gd name="connsiteY9" fmla="*/ 276594 h 337554"/>
              <a:gd name="connsiteX10" fmla="*/ 452220 w 459840"/>
              <a:gd name="connsiteY10" fmla="*/ 246114 h 337554"/>
              <a:gd name="connsiteX11" fmla="*/ 459840 w 459840"/>
              <a:gd name="connsiteY11" fmla="*/ 223254 h 337554"/>
              <a:gd name="connsiteX12" fmla="*/ 452220 w 459840"/>
              <a:gd name="connsiteY12" fmla="*/ 139434 h 337554"/>
              <a:gd name="connsiteX13" fmla="*/ 429360 w 459840"/>
              <a:gd name="connsiteY13" fmla="*/ 93714 h 337554"/>
              <a:gd name="connsiteX14" fmla="*/ 307440 w 459840"/>
              <a:gd name="connsiteY14" fmla="*/ 40374 h 337554"/>
              <a:gd name="connsiteX0" fmla="*/ 368400 w 460751"/>
              <a:gd name="connsiteY0" fmla="*/ 25134 h 337554"/>
              <a:gd name="connsiteX1" fmla="*/ 330300 w 460751"/>
              <a:gd name="connsiteY1" fmla="*/ 2274 h 337554"/>
              <a:gd name="connsiteX2" fmla="*/ 216000 w 460751"/>
              <a:gd name="connsiteY2" fmla="*/ 9894 h 337554"/>
              <a:gd name="connsiteX3" fmla="*/ 86460 w 460751"/>
              <a:gd name="connsiteY3" fmla="*/ 70854 h 337554"/>
              <a:gd name="connsiteX4" fmla="*/ 17880 w 460751"/>
              <a:gd name="connsiteY4" fmla="*/ 154674 h 337554"/>
              <a:gd name="connsiteX5" fmla="*/ 2640 w 460751"/>
              <a:gd name="connsiteY5" fmla="*/ 192774 h 337554"/>
              <a:gd name="connsiteX6" fmla="*/ 10260 w 460751"/>
              <a:gd name="connsiteY6" fmla="*/ 307074 h 337554"/>
              <a:gd name="connsiteX7" fmla="*/ 94080 w 460751"/>
              <a:gd name="connsiteY7" fmla="*/ 337554 h 337554"/>
              <a:gd name="connsiteX8" fmla="*/ 383640 w 460751"/>
              <a:gd name="connsiteY8" fmla="*/ 329934 h 337554"/>
              <a:gd name="connsiteX9" fmla="*/ 444600 w 460751"/>
              <a:gd name="connsiteY9" fmla="*/ 276594 h 337554"/>
              <a:gd name="connsiteX10" fmla="*/ 452220 w 460751"/>
              <a:gd name="connsiteY10" fmla="*/ 246114 h 337554"/>
              <a:gd name="connsiteX11" fmla="*/ 459840 w 460751"/>
              <a:gd name="connsiteY11" fmla="*/ 223254 h 337554"/>
              <a:gd name="connsiteX12" fmla="*/ 429360 w 460751"/>
              <a:gd name="connsiteY12" fmla="*/ 93714 h 337554"/>
              <a:gd name="connsiteX13" fmla="*/ 307440 w 460751"/>
              <a:gd name="connsiteY13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44600 w 459840"/>
              <a:gd name="connsiteY9" fmla="*/ 276594 h 337554"/>
              <a:gd name="connsiteX10" fmla="*/ 459840 w 459840"/>
              <a:gd name="connsiteY10" fmla="*/ 223254 h 337554"/>
              <a:gd name="connsiteX11" fmla="*/ 429360 w 459840"/>
              <a:gd name="connsiteY11" fmla="*/ 93714 h 337554"/>
              <a:gd name="connsiteX12" fmla="*/ 307440 w 459840"/>
              <a:gd name="connsiteY12" fmla="*/ 40374 h 337554"/>
              <a:gd name="connsiteX0" fmla="*/ 368400 w 462036"/>
              <a:gd name="connsiteY0" fmla="*/ 25134 h 340132"/>
              <a:gd name="connsiteX1" fmla="*/ 330300 w 462036"/>
              <a:gd name="connsiteY1" fmla="*/ 2274 h 340132"/>
              <a:gd name="connsiteX2" fmla="*/ 216000 w 462036"/>
              <a:gd name="connsiteY2" fmla="*/ 9894 h 340132"/>
              <a:gd name="connsiteX3" fmla="*/ 86460 w 462036"/>
              <a:gd name="connsiteY3" fmla="*/ 70854 h 340132"/>
              <a:gd name="connsiteX4" fmla="*/ 17880 w 462036"/>
              <a:gd name="connsiteY4" fmla="*/ 154674 h 340132"/>
              <a:gd name="connsiteX5" fmla="*/ 2640 w 462036"/>
              <a:gd name="connsiteY5" fmla="*/ 192774 h 340132"/>
              <a:gd name="connsiteX6" fmla="*/ 10260 w 462036"/>
              <a:gd name="connsiteY6" fmla="*/ 307074 h 340132"/>
              <a:gd name="connsiteX7" fmla="*/ 94080 w 462036"/>
              <a:gd name="connsiteY7" fmla="*/ 337554 h 340132"/>
              <a:gd name="connsiteX8" fmla="*/ 383640 w 462036"/>
              <a:gd name="connsiteY8" fmla="*/ 329934 h 340132"/>
              <a:gd name="connsiteX9" fmla="*/ 459840 w 462036"/>
              <a:gd name="connsiteY9" fmla="*/ 223254 h 340132"/>
              <a:gd name="connsiteX10" fmla="*/ 429360 w 462036"/>
              <a:gd name="connsiteY10" fmla="*/ 93714 h 340132"/>
              <a:gd name="connsiteX11" fmla="*/ 307440 w 462036"/>
              <a:gd name="connsiteY11" fmla="*/ 40374 h 340132"/>
              <a:gd name="connsiteX0" fmla="*/ 375391 w 469027"/>
              <a:gd name="connsiteY0" fmla="*/ 25134 h 390886"/>
              <a:gd name="connsiteX1" fmla="*/ 337291 w 469027"/>
              <a:gd name="connsiteY1" fmla="*/ 2274 h 390886"/>
              <a:gd name="connsiteX2" fmla="*/ 222991 w 469027"/>
              <a:gd name="connsiteY2" fmla="*/ 9894 h 390886"/>
              <a:gd name="connsiteX3" fmla="*/ 93451 w 469027"/>
              <a:gd name="connsiteY3" fmla="*/ 70854 h 390886"/>
              <a:gd name="connsiteX4" fmla="*/ 24871 w 469027"/>
              <a:gd name="connsiteY4" fmla="*/ 154674 h 390886"/>
              <a:gd name="connsiteX5" fmla="*/ 9631 w 469027"/>
              <a:gd name="connsiteY5" fmla="*/ 192774 h 390886"/>
              <a:gd name="connsiteX6" fmla="*/ 17251 w 469027"/>
              <a:gd name="connsiteY6" fmla="*/ 307074 h 390886"/>
              <a:gd name="connsiteX7" fmla="*/ 204301 w 469027"/>
              <a:gd name="connsiteY7" fmla="*/ 390886 h 390886"/>
              <a:gd name="connsiteX8" fmla="*/ 390631 w 469027"/>
              <a:gd name="connsiteY8" fmla="*/ 329934 h 390886"/>
              <a:gd name="connsiteX9" fmla="*/ 466831 w 469027"/>
              <a:gd name="connsiteY9" fmla="*/ 223254 h 390886"/>
              <a:gd name="connsiteX10" fmla="*/ 436351 w 469027"/>
              <a:gd name="connsiteY10" fmla="*/ 93714 h 390886"/>
              <a:gd name="connsiteX11" fmla="*/ 314431 w 469027"/>
              <a:gd name="connsiteY11" fmla="*/ 40374 h 390886"/>
              <a:gd name="connsiteX0" fmla="*/ 378921 w 472557"/>
              <a:gd name="connsiteY0" fmla="*/ 25134 h 390886"/>
              <a:gd name="connsiteX1" fmla="*/ 340821 w 472557"/>
              <a:gd name="connsiteY1" fmla="*/ 2274 h 390886"/>
              <a:gd name="connsiteX2" fmla="*/ 226521 w 472557"/>
              <a:gd name="connsiteY2" fmla="*/ 9894 h 390886"/>
              <a:gd name="connsiteX3" fmla="*/ 96981 w 472557"/>
              <a:gd name="connsiteY3" fmla="*/ 70854 h 390886"/>
              <a:gd name="connsiteX4" fmla="*/ 13161 w 472557"/>
              <a:gd name="connsiteY4" fmla="*/ 192774 h 390886"/>
              <a:gd name="connsiteX5" fmla="*/ 20781 w 472557"/>
              <a:gd name="connsiteY5" fmla="*/ 307074 h 390886"/>
              <a:gd name="connsiteX6" fmla="*/ 207831 w 472557"/>
              <a:gd name="connsiteY6" fmla="*/ 390886 h 390886"/>
              <a:gd name="connsiteX7" fmla="*/ 394161 w 472557"/>
              <a:gd name="connsiteY7" fmla="*/ 329934 h 390886"/>
              <a:gd name="connsiteX8" fmla="*/ 470361 w 472557"/>
              <a:gd name="connsiteY8" fmla="*/ 223254 h 390886"/>
              <a:gd name="connsiteX9" fmla="*/ 439881 w 472557"/>
              <a:gd name="connsiteY9" fmla="*/ 93714 h 390886"/>
              <a:gd name="connsiteX10" fmla="*/ 317961 w 472557"/>
              <a:gd name="connsiteY10" fmla="*/ 40374 h 390886"/>
              <a:gd name="connsiteX0" fmla="*/ 368932 w 462568"/>
              <a:gd name="connsiteY0" fmla="*/ 25134 h 396250"/>
              <a:gd name="connsiteX1" fmla="*/ 330832 w 462568"/>
              <a:gd name="connsiteY1" fmla="*/ 2274 h 396250"/>
              <a:gd name="connsiteX2" fmla="*/ 216532 w 462568"/>
              <a:gd name="connsiteY2" fmla="*/ 9894 h 396250"/>
              <a:gd name="connsiteX3" fmla="*/ 86992 w 462568"/>
              <a:gd name="connsiteY3" fmla="*/ 70854 h 396250"/>
              <a:gd name="connsiteX4" fmla="*/ 3172 w 462568"/>
              <a:gd name="connsiteY4" fmla="*/ 192774 h 396250"/>
              <a:gd name="connsiteX5" fmla="*/ 197842 w 462568"/>
              <a:gd name="connsiteY5" fmla="*/ 390886 h 396250"/>
              <a:gd name="connsiteX6" fmla="*/ 384172 w 462568"/>
              <a:gd name="connsiteY6" fmla="*/ 329934 h 396250"/>
              <a:gd name="connsiteX7" fmla="*/ 460372 w 462568"/>
              <a:gd name="connsiteY7" fmla="*/ 223254 h 396250"/>
              <a:gd name="connsiteX8" fmla="*/ 429892 w 462568"/>
              <a:gd name="connsiteY8" fmla="*/ 93714 h 396250"/>
              <a:gd name="connsiteX9" fmla="*/ 307972 w 462568"/>
              <a:gd name="connsiteY9" fmla="*/ 40374 h 396250"/>
              <a:gd name="connsiteX0" fmla="*/ 368932 w 462568"/>
              <a:gd name="connsiteY0" fmla="*/ 25134 h 396250"/>
              <a:gd name="connsiteX1" fmla="*/ 330832 w 462568"/>
              <a:gd name="connsiteY1" fmla="*/ 2274 h 396250"/>
              <a:gd name="connsiteX2" fmla="*/ 216532 w 462568"/>
              <a:gd name="connsiteY2" fmla="*/ 9894 h 396250"/>
              <a:gd name="connsiteX3" fmla="*/ 86992 w 462568"/>
              <a:gd name="connsiteY3" fmla="*/ 70854 h 396250"/>
              <a:gd name="connsiteX4" fmla="*/ 3172 w 462568"/>
              <a:gd name="connsiteY4" fmla="*/ 192774 h 396250"/>
              <a:gd name="connsiteX5" fmla="*/ 197842 w 462568"/>
              <a:gd name="connsiteY5" fmla="*/ 390886 h 396250"/>
              <a:gd name="connsiteX6" fmla="*/ 384172 w 462568"/>
              <a:gd name="connsiteY6" fmla="*/ 329934 h 396250"/>
              <a:gd name="connsiteX7" fmla="*/ 460372 w 462568"/>
              <a:gd name="connsiteY7" fmla="*/ 223254 h 396250"/>
              <a:gd name="connsiteX8" fmla="*/ 429892 w 462568"/>
              <a:gd name="connsiteY8" fmla="*/ 93714 h 396250"/>
              <a:gd name="connsiteX9" fmla="*/ 252294 w 462568"/>
              <a:gd name="connsiteY9" fmla="*/ 117539 h 396250"/>
              <a:gd name="connsiteX0" fmla="*/ 488607 w 488607"/>
              <a:gd name="connsiteY0" fmla="*/ 61157 h 398205"/>
              <a:gd name="connsiteX1" fmla="*/ 330832 w 488607"/>
              <a:gd name="connsiteY1" fmla="*/ 4229 h 398205"/>
              <a:gd name="connsiteX2" fmla="*/ 216532 w 488607"/>
              <a:gd name="connsiteY2" fmla="*/ 11849 h 398205"/>
              <a:gd name="connsiteX3" fmla="*/ 86992 w 488607"/>
              <a:gd name="connsiteY3" fmla="*/ 72809 h 398205"/>
              <a:gd name="connsiteX4" fmla="*/ 3172 w 488607"/>
              <a:gd name="connsiteY4" fmla="*/ 194729 h 398205"/>
              <a:gd name="connsiteX5" fmla="*/ 197842 w 488607"/>
              <a:gd name="connsiteY5" fmla="*/ 392841 h 398205"/>
              <a:gd name="connsiteX6" fmla="*/ 384172 w 488607"/>
              <a:gd name="connsiteY6" fmla="*/ 331889 h 398205"/>
              <a:gd name="connsiteX7" fmla="*/ 460372 w 488607"/>
              <a:gd name="connsiteY7" fmla="*/ 225209 h 398205"/>
              <a:gd name="connsiteX8" fmla="*/ 429892 w 488607"/>
              <a:gd name="connsiteY8" fmla="*/ 95669 h 398205"/>
              <a:gd name="connsiteX9" fmla="*/ 252294 w 488607"/>
              <a:gd name="connsiteY9" fmla="*/ 119494 h 398205"/>
              <a:gd name="connsiteX0" fmla="*/ 488607 w 488607"/>
              <a:gd name="connsiteY0" fmla="*/ 78876 h 415924"/>
              <a:gd name="connsiteX1" fmla="*/ 350318 w 488607"/>
              <a:gd name="connsiteY1" fmla="*/ 1836 h 415924"/>
              <a:gd name="connsiteX2" fmla="*/ 216532 w 488607"/>
              <a:gd name="connsiteY2" fmla="*/ 29568 h 415924"/>
              <a:gd name="connsiteX3" fmla="*/ 86992 w 488607"/>
              <a:gd name="connsiteY3" fmla="*/ 90528 h 415924"/>
              <a:gd name="connsiteX4" fmla="*/ 3172 w 488607"/>
              <a:gd name="connsiteY4" fmla="*/ 212448 h 415924"/>
              <a:gd name="connsiteX5" fmla="*/ 197842 w 488607"/>
              <a:gd name="connsiteY5" fmla="*/ 410560 h 415924"/>
              <a:gd name="connsiteX6" fmla="*/ 384172 w 488607"/>
              <a:gd name="connsiteY6" fmla="*/ 349608 h 415924"/>
              <a:gd name="connsiteX7" fmla="*/ 460372 w 488607"/>
              <a:gd name="connsiteY7" fmla="*/ 242928 h 415924"/>
              <a:gd name="connsiteX8" fmla="*/ 429892 w 488607"/>
              <a:gd name="connsiteY8" fmla="*/ 113388 h 415924"/>
              <a:gd name="connsiteX9" fmla="*/ 252294 w 488607"/>
              <a:gd name="connsiteY9" fmla="*/ 137213 h 415924"/>
              <a:gd name="connsiteX0" fmla="*/ 488490 w 488490"/>
              <a:gd name="connsiteY0" fmla="*/ 82773 h 419821"/>
              <a:gd name="connsiteX1" fmla="*/ 350201 w 488490"/>
              <a:gd name="connsiteY1" fmla="*/ 5733 h 419821"/>
              <a:gd name="connsiteX2" fmla="*/ 196482 w 488490"/>
              <a:gd name="connsiteY2" fmla="*/ 15558 h 419821"/>
              <a:gd name="connsiteX3" fmla="*/ 86875 w 488490"/>
              <a:gd name="connsiteY3" fmla="*/ 94425 h 419821"/>
              <a:gd name="connsiteX4" fmla="*/ 3055 w 488490"/>
              <a:gd name="connsiteY4" fmla="*/ 216345 h 419821"/>
              <a:gd name="connsiteX5" fmla="*/ 197725 w 488490"/>
              <a:gd name="connsiteY5" fmla="*/ 414457 h 419821"/>
              <a:gd name="connsiteX6" fmla="*/ 384055 w 488490"/>
              <a:gd name="connsiteY6" fmla="*/ 353505 h 419821"/>
              <a:gd name="connsiteX7" fmla="*/ 460255 w 488490"/>
              <a:gd name="connsiteY7" fmla="*/ 246825 h 419821"/>
              <a:gd name="connsiteX8" fmla="*/ 429775 w 488490"/>
              <a:gd name="connsiteY8" fmla="*/ 117285 h 419821"/>
              <a:gd name="connsiteX9" fmla="*/ 252177 w 488490"/>
              <a:gd name="connsiteY9" fmla="*/ 141110 h 419821"/>
              <a:gd name="connsiteX0" fmla="*/ 491102 w 491102"/>
              <a:gd name="connsiteY0" fmla="*/ 83054 h 420102"/>
              <a:gd name="connsiteX1" fmla="*/ 352813 w 491102"/>
              <a:gd name="connsiteY1" fmla="*/ 6014 h 420102"/>
              <a:gd name="connsiteX2" fmla="*/ 199094 w 491102"/>
              <a:gd name="connsiteY2" fmla="*/ 15839 h 420102"/>
              <a:gd name="connsiteX3" fmla="*/ 65148 w 491102"/>
              <a:gd name="connsiteY3" fmla="*/ 101502 h 420102"/>
              <a:gd name="connsiteX4" fmla="*/ 5667 w 491102"/>
              <a:gd name="connsiteY4" fmla="*/ 216626 h 420102"/>
              <a:gd name="connsiteX5" fmla="*/ 200337 w 491102"/>
              <a:gd name="connsiteY5" fmla="*/ 414738 h 420102"/>
              <a:gd name="connsiteX6" fmla="*/ 386667 w 491102"/>
              <a:gd name="connsiteY6" fmla="*/ 353786 h 420102"/>
              <a:gd name="connsiteX7" fmla="*/ 462867 w 491102"/>
              <a:gd name="connsiteY7" fmla="*/ 247106 h 420102"/>
              <a:gd name="connsiteX8" fmla="*/ 432387 w 491102"/>
              <a:gd name="connsiteY8" fmla="*/ 117566 h 420102"/>
              <a:gd name="connsiteX9" fmla="*/ 254789 w 491102"/>
              <a:gd name="connsiteY9" fmla="*/ 141391 h 420102"/>
              <a:gd name="connsiteX0" fmla="*/ 469255 w 469255"/>
              <a:gd name="connsiteY0" fmla="*/ 83054 h 420102"/>
              <a:gd name="connsiteX1" fmla="*/ 330966 w 469255"/>
              <a:gd name="connsiteY1" fmla="*/ 6014 h 420102"/>
              <a:gd name="connsiteX2" fmla="*/ 177247 w 469255"/>
              <a:gd name="connsiteY2" fmla="*/ 15839 h 420102"/>
              <a:gd name="connsiteX3" fmla="*/ 43301 w 469255"/>
              <a:gd name="connsiteY3" fmla="*/ 101502 h 420102"/>
              <a:gd name="connsiteX4" fmla="*/ 7951 w 469255"/>
              <a:gd name="connsiteY4" fmla="*/ 292046 h 420102"/>
              <a:gd name="connsiteX5" fmla="*/ 178490 w 469255"/>
              <a:gd name="connsiteY5" fmla="*/ 414738 h 420102"/>
              <a:gd name="connsiteX6" fmla="*/ 364820 w 469255"/>
              <a:gd name="connsiteY6" fmla="*/ 353786 h 420102"/>
              <a:gd name="connsiteX7" fmla="*/ 441020 w 469255"/>
              <a:gd name="connsiteY7" fmla="*/ 247106 h 420102"/>
              <a:gd name="connsiteX8" fmla="*/ 410540 w 469255"/>
              <a:gd name="connsiteY8" fmla="*/ 117566 h 420102"/>
              <a:gd name="connsiteX9" fmla="*/ 232942 w 469255"/>
              <a:gd name="connsiteY9" fmla="*/ 141391 h 420102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410540 w 469255"/>
              <a:gd name="connsiteY8" fmla="*/ 117566 h 420519"/>
              <a:gd name="connsiteX9" fmla="*/ 232942 w 469255"/>
              <a:gd name="connsiteY9" fmla="*/ 141391 h 420519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410540 w 469255"/>
              <a:gd name="connsiteY8" fmla="*/ 117566 h 420519"/>
              <a:gd name="connsiteX9" fmla="*/ 232942 w 469255"/>
              <a:gd name="connsiteY9" fmla="*/ 141391 h 420519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410540 w 469255"/>
              <a:gd name="connsiteY8" fmla="*/ 117566 h 420519"/>
              <a:gd name="connsiteX9" fmla="*/ 160317 w 469255"/>
              <a:gd name="connsiteY9" fmla="*/ 135264 h 420519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384260 w 469255"/>
              <a:gd name="connsiteY8" fmla="*/ 119036 h 420519"/>
              <a:gd name="connsiteX9" fmla="*/ 160317 w 469255"/>
              <a:gd name="connsiteY9" fmla="*/ 135264 h 420519"/>
              <a:gd name="connsiteX0" fmla="*/ 469255 w 469255"/>
              <a:gd name="connsiteY0" fmla="*/ 83054 h 420461"/>
              <a:gd name="connsiteX1" fmla="*/ 330966 w 469255"/>
              <a:gd name="connsiteY1" fmla="*/ 6014 h 420461"/>
              <a:gd name="connsiteX2" fmla="*/ 177247 w 469255"/>
              <a:gd name="connsiteY2" fmla="*/ 15839 h 420461"/>
              <a:gd name="connsiteX3" fmla="*/ 43301 w 469255"/>
              <a:gd name="connsiteY3" fmla="*/ 101502 h 420461"/>
              <a:gd name="connsiteX4" fmla="*/ 7951 w 469255"/>
              <a:gd name="connsiteY4" fmla="*/ 292046 h 420461"/>
              <a:gd name="connsiteX5" fmla="*/ 178490 w 469255"/>
              <a:gd name="connsiteY5" fmla="*/ 414738 h 420461"/>
              <a:gd name="connsiteX6" fmla="*/ 376859 w 469255"/>
              <a:gd name="connsiteY6" fmla="*/ 359228 h 420461"/>
              <a:gd name="connsiteX7" fmla="*/ 446004 w 469255"/>
              <a:gd name="connsiteY7" fmla="*/ 251582 h 420461"/>
              <a:gd name="connsiteX8" fmla="*/ 384260 w 469255"/>
              <a:gd name="connsiteY8" fmla="*/ 119036 h 420461"/>
              <a:gd name="connsiteX9" fmla="*/ 160317 w 469255"/>
              <a:gd name="connsiteY9" fmla="*/ 135264 h 420461"/>
              <a:gd name="connsiteX0" fmla="*/ 474224 w 474224"/>
              <a:gd name="connsiteY0" fmla="*/ 77136 h 414544"/>
              <a:gd name="connsiteX1" fmla="*/ 335935 w 474224"/>
              <a:gd name="connsiteY1" fmla="*/ 96 h 414544"/>
              <a:gd name="connsiteX2" fmla="*/ 48270 w 474224"/>
              <a:gd name="connsiteY2" fmla="*/ 95584 h 414544"/>
              <a:gd name="connsiteX3" fmla="*/ 12920 w 474224"/>
              <a:gd name="connsiteY3" fmla="*/ 286128 h 414544"/>
              <a:gd name="connsiteX4" fmla="*/ 183459 w 474224"/>
              <a:gd name="connsiteY4" fmla="*/ 408820 h 414544"/>
              <a:gd name="connsiteX5" fmla="*/ 381828 w 474224"/>
              <a:gd name="connsiteY5" fmla="*/ 353310 h 414544"/>
              <a:gd name="connsiteX6" fmla="*/ 450973 w 474224"/>
              <a:gd name="connsiteY6" fmla="*/ 245664 h 414544"/>
              <a:gd name="connsiteX7" fmla="*/ 389229 w 474224"/>
              <a:gd name="connsiteY7" fmla="*/ 113118 h 414544"/>
              <a:gd name="connsiteX8" fmla="*/ 165286 w 474224"/>
              <a:gd name="connsiteY8" fmla="*/ 129346 h 414544"/>
              <a:gd name="connsiteX0" fmla="*/ 470252 w 470252"/>
              <a:gd name="connsiteY0" fmla="*/ 77545 h 414953"/>
              <a:gd name="connsiteX1" fmla="*/ 217850 w 470252"/>
              <a:gd name="connsiteY1" fmla="*/ 94 h 414953"/>
              <a:gd name="connsiteX2" fmla="*/ 44298 w 470252"/>
              <a:gd name="connsiteY2" fmla="*/ 95993 h 414953"/>
              <a:gd name="connsiteX3" fmla="*/ 8948 w 470252"/>
              <a:gd name="connsiteY3" fmla="*/ 286537 h 414953"/>
              <a:gd name="connsiteX4" fmla="*/ 179487 w 470252"/>
              <a:gd name="connsiteY4" fmla="*/ 409229 h 414953"/>
              <a:gd name="connsiteX5" fmla="*/ 377856 w 470252"/>
              <a:gd name="connsiteY5" fmla="*/ 353719 h 414953"/>
              <a:gd name="connsiteX6" fmla="*/ 447001 w 470252"/>
              <a:gd name="connsiteY6" fmla="*/ 246073 h 414953"/>
              <a:gd name="connsiteX7" fmla="*/ 385257 w 470252"/>
              <a:gd name="connsiteY7" fmla="*/ 113527 h 414953"/>
              <a:gd name="connsiteX8" fmla="*/ 161314 w 470252"/>
              <a:gd name="connsiteY8" fmla="*/ 129755 h 414953"/>
              <a:gd name="connsiteX0" fmla="*/ 328310 w 447030"/>
              <a:gd name="connsiteY0" fmla="*/ 47619 h 415812"/>
              <a:gd name="connsiteX1" fmla="*/ 217850 w 447030"/>
              <a:gd name="connsiteY1" fmla="*/ 953 h 415812"/>
              <a:gd name="connsiteX2" fmla="*/ 44298 w 447030"/>
              <a:gd name="connsiteY2" fmla="*/ 96852 h 415812"/>
              <a:gd name="connsiteX3" fmla="*/ 8948 w 447030"/>
              <a:gd name="connsiteY3" fmla="*/ 287396 h 415812"/>
              <a:gd name="connsiteX4" fmla="*/ 179487 w 447030"/>
              <a:gd name="connsiteY4" fmla="*/ 410088 h 415812"/>
              <a:gd name="connsiteX5" fmla="*/ 377856 w 447030"/>
              <a:gd name="connsiteY5" fmla="*/ 354578 h 415812"/>
              <a:gd name="connsiteX6" fmla="*/ 447001 w 447030"/>
              <a:gd name="connsiteY6" fmla="*/ 246932 h 415812"/>
              <a:gd name="connsiteX7" fmla="*/ 385257 w 447030"/>
              <a:gd name="connsiteY7" fmla="*/ 114386 h 415812"/>
              <a:gd name="connsiteX8" fmla="*/ 161314 w 447030"/>
              <a:gd name="connsiteY8" fmla="*/ 130614 h 415812"/>
              <a:gd name="connsiteX0" fmla="*/ 406832 w 447030"/>
              <a:gd name="connsiteY0" fmla="*/ 6837 h 426299"/>
              <a:gd name="connsiteX1" fmla="*/ 217850 w 447030"/>
              <a:gd name="connsiteY1" fmla="*/ 11440 h 426299"/>
              <a:gd name="connsiteX2" fmla="*/ 44298 w 447030"/>
              <a:gd name="connsiteY2" fmla="*/ 107339 h 426299"/>
              <a:gd name="connsiteX3" fmla="*/ 8948 w 447030"/>
              <a:gd name="connsiteY3" fmla="*/ 297883 h 426299"/>
              <a:gd name="connsiteX4" fmla="*/ 179487 w 447030"/>
              <a:gd name="connsiteY4" fmla="*/ 420575 h 426299"/>
              <a:gd name="connsiteX5" fmla="*/ 377856 w 447030"/>
              <a:gd name="connsiteY5" fmla="*/ 365065 h 426299"/>
              <a:gd name="connsiteX6" fmla="*/ 447001 w 447030"/>
              <a:gd name="connsiteY6" fmla="*/ 257419 h 426299"/>
              <a:gd name="connsiteX7" fmla="*/ 385257 w 447030"/>
              <a:gd name="connsiteY7" fmla="*/ 124873 h 426299"/>
              <a:gd name="connsiteX8" fmla="*/ 161314 w 447030"/>
              <a:gd name="connsiteY8" fmla="*/ 141101 h 426299"/>
              <a:gd name="connsiteX0" fmla="*/ 406832 w 447068"/>
              <a:gd name="connsiteY0" fmla="*/ 6837 h 426299"/>
              <a:gd name="connsiteX1" fmla="*/ 217850 w 447068"/>
              <a:gd name="connsiteY1" fmla="*/ 11440 h 426299"/>
              <a:gd name="connsiteX2" fmla="*/ 44298 w 447068"/>
              <a:gd name="connsiteY2" fmla="*/ 107339 h 426299"/>
              <a:gd name="connsiteX3" fmla="*/ 8948 w 447068"/>
              <a:gd name="connsiteY3" fmla="*/ 297883 h 426299"/>
              <a:gd name="connsiteX4" fmla="*/ 179487 w 447068"/>
              <a:gd name="connsiteY4" fmla="*/ 420575 h 426299"/>
              <a:gd name="connsiteX5" fmla="*/ 377856 w 447068"/>
              <a:gd name="connsiteY5" fmla="*/ 365065 h 426299"/>
              <a:gd name="connsiteX6" fmla="*/ 447001 w 447068"/>
              <a:gd name="connsiteY6" fmla="*/ 257419 h 426299"/>
              <a:gd name="connsiteX7" fmla="*/ 388693 w 447068"/>
              <a:gd name="connsiteY7" fmla="*/ 97506 h 426299"/>
              <a:gd name="connsiteX8" fmla="*/ 161314 w 447068"/>
              <a:gd name="connsiteY8" fmla="*/ 141101 h 426299"/>
              <a:gd name="connsiteX0" fmla="*/ 406832 w 410562"/>
              <a:gd name="connsiteY0" fmla="*/ 6837 h 429119"/>
              <a:gd name="connsiteX1" fmla="*/ 217850 w 410562"/>
              <a:gd name="connsiteY1" fmla="*/ 11440 h 429119"/>
              <a:gd name="connsiteX2" fmla="*/ 44298 w 410562"/>
              <a:gd name="connsiteY2" fmla="*/ 107339 h 429119"/>
              <a:gd name="connsiteX3" fmla="*/ 8948 w 410562"/>
              <a:gd name="connsiteY3" fmla="*/ 297883 h 429119"/>
              <a:gd name="connsiteX4" fmla="*/ 179487 w 410562"/>
              <a:gd name="connsiteY4" fmla="*/ 420575 h 429119"/>
              <a:gd name="connsiteX5" fmla="*/ 377856 w 410562"/>
              <a:gd name="connsiteY5" fmla="*/ 365065 h 429119"/>
              <a:gd name="connsiteX6" fmla="*/ 388693 w 410562"/>
              <a:gd name="connsiteY6" fmla="*/ 97506 h 429119"/>
              <a:gd name="connsiteX7" fmla="*/ 161314 w 410562"/>
              <a:gd name="connsiteY7" fmla="*/ 141101 h 429119"/>
              <a:gd name="connsiteX0" fmla="*/ 406832 w 424652"/>
              <a:gd name="connsiteY0" fmla="*/ 6837 h 448651"/>
              <a:gd name="connsiteX1" fmla="*/ 217850 w 424652"/>
              <a:gd name="connsiteY1" fmla="*/ 11440 h 448651"/>
              <a:gd name="connsiteX2" fmla="*/ 44298 w 424652"/>
              <a:gd name="connsiteY2" fmla="*/ 107339 h 448651"/>
              <a:gd name="connsiteX3" fmla="*/ 8948 w 424652"/>
              <a:gd name="connsiteY3" fmla="*/ 297883 h 448651"/>
              <a:gd name="connsiteX4" fmla="*/ 179487 w 424652"/>
              <a:gd name="connsiteY4" fmla="*/ 420575 h 448651"/>
              <a:gd name="connsiteX5" fmla="*/ 377856 w 424652"/>
              <a:gd name="connsiteY5" fmla="*/ 365065 h 448651"/>
              <a:gd name="connsiteX6" fmla="*/ 388693 w 424652"/>
              <a:gd name="connsiteY6" fmla="*/ 97506 h 448651"/>
              <a:gd name="connsiteX7" fmla="*/ 161314 w 424652"/>
              <a:gd name="connsiteY7" fmla="*/ 141101 h 448651"/>
              <a:gd name="connsiteX0" fmla="*/ 401642 w 409381"/>
              <a:gd name="connsiteY0" fmla="*/ 6837 h 407409"/>
              <a:gd name="connsiteX1" fmla="*/ 212660 w 409381"/>
              <a:gd name="connsiteY1" fmla="*/ 11440 h 407409"/>
              <a:gd name="connsiteX2" fmla="*/ 39108 w 409381"/>
              <a:gd name="connsiteY2" fmla="*/ 107339 h 407409"/>
              <a:gd name="connsiteX3" fmla="*/ 3758 w 409381"/>
              <a:gd name="connsiteY3" fmla="*/ 297883 h 407409"/>
              <a:gd name="connsiteX4" fmla="*/ 101392 w 409381"/>
              <a:gd name="connsiteY4" fmla="*/ 393256 h 407409"/>
              <a:gd name="connsiteX5" fmla="*/ 372666 w 409381"/>
              <a:gd name="connsiteY5" fmla="*/ 365065 h 407409"/>
              <a:gd name="connsiteX6" fmla="*/ 383503 w 409381"/>
              <a:gd name="connsiteY6" fmla="*/ 97506 h 407409"/>
              <a:gd name="connsiteX7" fmla="*/ 156124 w 409381"/>
              <a:gd name="connsiteY7" fmla="*/ 141101 h 407409"/>
              <a:gd name="connsiteX0" fmla="*/ 212660 w 409380"/>
              <a:gd name="connsiteY0" fmla="*/ 0 h 395969"/>
              <a:gd name="connsiteX1" fmla="*/ 39108 w 409380"/>
              <a:gd name="connsiteY1" fmla="*/ 95899 h 395969"/>
              <a:gd name="connsiteX2" fmla="*/ 3758 w 409380"/>
              <a:gd name="connsiteY2" fmla="*/ 286443 h 395969"/>
              <a:gd name="connsiteX3" fmla="*/ 101392 w 409380"/>
              <a:gd name="connsiteY3" fmla="*/ 381816 h 395969"/>
              <a:gd name="connsiteX4" fmla="*/ 372666 w 409380"/>
              <a:gd name="connsiteY4" fmla="*/ 353625 h 395969"/>
              <a:gd name="connsiteX5" fmla="*/ 383503 w 409380"/>
              <a:gd name="connsiteY5" fmla="*/ 86066 h 395969"/>
              <a:gd name="connsiteX6" fmla="*/ 156124 w 409380"/>
              <a:gd name="connsiteY6" fmla="*/ 129661 h 395969"/>
              <a:gd name="connsiteX0" fmla="*/ 39108 w 409380"/>
              <a:gd name="connsiteY0" fmla="*/ 24119 h 324189"/>
              <a:gd name="connsiteX1" fmla="*/ 3758 w 409380"/>
              <a:gd name="connsiteY1" fmla="*/ 214663 h 324189"/>
              <a:gd name="connsiteX2" fmla="*/ 101392 w 409380"/>
              <a:gd name="connsiteY2" fmla="*/ 310036 h 324189"/>
              <a:gd name="connsiteX3" fmla="*/ 372666 w 409380"/>
              <a:gd name="connsiteY3" fmla="*/ 281845 h 324189"/>
              <a:gd name="connsiteX4" fmla="*/ 383503 w 409380"/>
              <a:gd name="connsiteY4" fmla="*/ 14286 h 324189"/>
              <a:gd name="connsiteX5" fmla="*/ 156124 w 409380"/>
              <a:gd name="connsiteY5" fmla="*/ 57881 h 324189"/>
              <a:gd name="connsiteX0" fmla="*/ 39108 w 409380"/>
              <a:gd name="connsiteY0" fmla="*/ 39078 h 339148"/>
              <a:gd name="connsiteX1" fmla="*/ 3758 w 409380"/>
              <a:gd name="connsiteY1" fmla="*/ 229622 h 339148"/>
              <a:gd name="connsiteX2" fmla="*/ 101392 w 409380"/>
              <a:gd name="connsiteY2" fmla="*/ 324995 h 339148"/>
              <a:gd name="connsiteX3" fmla="*/ 372666 w 409380"/>
              <a:gd name="connsiteY3" fmla="*/ 296804 h 339148"/>
              <a:gd name="connsiteX4" fmla="*/ 383503 w 409380"/>
              <a:gd name="connsiteY4" fmla="*/ 29245 h 339148"/>
              <a:gd name="connsiteX5" fmla="*/ 256646 w 409380"/>
              <a:gd name="connsiteY5" fmla="*/ 34518 h 339148"/>
              <a:gd name="connsiteX0" fmla="*/ 116072 w 405796"/>
              <a:gd name="connsiteY0" fmla="*/ 17675 h 339148"/>
              <a:gd name="connsiteX1" fmla="*/ 174 w 405796"/>
              <a:gd name="connsiteY1" fmla="*/ 229622 h 339148"/>
              <a:gd name="connsiteX2" fmla="*/ 97808 w 405796"/>
              <a:gd name="connsiteY2" fmla="*/ 324995 h 339148"/>
              <a:gd name="connsiteX3" fmla="*/ 369082 w 405796"/>
              <a:gd name="connsiteY3" fmla="*/ 296804 h 339148"/>
              <a:gd name="connsiteX4" fmla="*/ 379919 w 405796"/>
              <a:gd name="connsiteY4" fmla="*/ 29245 h 339148"/>
              <a:gd name="connsiteX5" fmla="*/ 253062 w 405796"/>
              <a:gd name="connsiteY5" fmla="*/ 34518 h 339148"/>
              <a:gd name="connsiteX0" fmla="*/ 117208 w 406932"/>
              <a:gd name="connsiteY0" fmla="*/ 17675 h 339148"/>
              <a:gd name="connsiteX1" fmla="*/ 47545 w 406932"/>
              <a:gd name="connsiteY1" fmla="*/ 98198 h 339148"/>
              <a:gd name="connsiteX2" fmla="*/ 1310 w 406932"/>
              <a:gd name="connsiteY2" fmla="*/ 229622 h 339148"/>
              <a:gd name="connsiteX3" fmla="*/ 98944 w 406932"/>
              <a:gd name="connsiteY3" fmla="*/ 324995 h 339148"/>
              <a:gd name="connsiteX4" fmla="*/ 370218 w 406932"/>
              <a:gd name="connsiteY4" fmla="*/ 296804 h 339148"/>
              <a:gd name="connsiteX5" fmla="*/ 381055 w 406932"/>
              <a:gd name="connsiteY5" fmla="*/ 29245 h 339148"/>
              <a:gd name="connsiteX6" fmla="*/ 254198 w 406932"/>
              <a:gd name="connsiteY6" fmla="*/ 34518 h 339148"/>
              <a:gd name="connsiteX0" fmla="*/ 122453 w 412177"/>
              <a:gd name="connsiteY0" fmla="*/ 17675 h 339148"/>
              <a:gd name="connsiteX1" fmla="*/ 21465 w 412177"/>
              <a:gd name="connsiteY1" fmla="*/ 61693 h 339148"/>
              <a:gd name="connsiteX2" fmla="*/ 6555 w 412177"/>
              <a:gd name="connsiteY2" fmla="*/ 229622 h 339148"/>
              <a:gd name="connsiteX3" fmla="*/ 104189 w 412177"/>
              <a:gd name="connsiteY3" fmla="*/ 324995 h 339148"/>
              <a:gd name="connsiteX4" fmla="*/ 375463 w 412177"/>
              <a:gd name="connsiteY4" fmla="*/ 296804 h 339148"/>
              <a:gd name="connsiteX5" fmla="*/ 386300 w 412177"/>
              <a:gd name="connsiteY5" fmla="*/ 29245 h 339148"/>
              <a:gd name="connsiteX6" fmla="*/ 259443 w 412177"/>
              <a:gd name="connsiteY6" fmla="*/ 34518 h 339148"/>
              <a:gd name="connsiteX0" fmla="*/ 126752 w 416476"/>
              <a:gd name="connsiteY0" fmla="*/ 17675 h 339148"/>
              <a:gd name="connsiteX1" fmla="*/ 15417 w 416476"/>
              <a:gd name="connsiteY1" fmla="*/ 94560 h 339148"/>
              <a:gd name="connsiteX2" fmla="*/ 10854 w 416476"/>
              <a:gd name="connsiteY2" fmla="*/ 229622 h 339148"/>
              <a:gd name="connsiteX3" fmla="*/ 108488 w 416476"/>
              <a:gd name="connsiteY3" fmla="*/ 324995 h 339148"/>
              <a:gd name="connsiteX4" fmla="*/ 379762 w 416476"/>
              <a:gd name="connsiteY4" fmla="*/ 296804 h 339148"/>
              <a:gd name="connsiteX5" fmla="*/ 390599 w 416476"/>
              <a:gd name="connsiteY5" fmla="*/ 29245 h 339148"/>
              <a:gd name="connsiteX6" fmla="*/ 263742 w 416476"/>
              <a:gd name="connsiteY6" fmla="*/ 34518 h 339148"/>
              <a:gd name="connsiteX0" fmla="*/ 126753 w 416477"/>
              <a:gd name="connsiteY0" fmla="*/ 17675 h 339148"/>
              <a:gd name="connsiteX1" fmla="*/ 15418 w 416477"/>
              <a:gd name="connsiteY1" fmla="*/ 94560 h 339148"/>
              <a:gd name="connsiteX2" fmla="*/ 10855 w 416477"/>
              <a:gd name="connsiteY2" fmla="*/ 229622 h 339148"/>
              <a:gd name="connsiteX3" fmla="*/ 108489 w 416477"/>
              <a:gd name="connsiteY3" fmla="*/ 324995 h 339148"/>
              <a:gd name="connsiteX4" fmla="*/ 379763 w 416477"/>
              <a:gd name="connsiteY4" fmla="*/ 296804 h 339148"/>
              <a:gd name="connsiteX5" fmla="*/ 390600 w 416477"/>
              <a:gd name="connsiteY5" fmla="*/ 29245 h 339148"/>
              <a:gd name="connsiteX6" fmla="*/ 263743 w 416477"/>
              <a:gd name="connsiteY6" fmla="*/ 34518 h 339148"/>
              <a:gd name="connsiteX0" fmla="*/ 126753 w 416477"/>
              <a:gd name="connsiteY0" fmla="*/ 17675 h 339148"/>
              <a:gd name="connsiteX1" fmla="*/ 15418 w 416477"/>
              <a:gd name="connsiteY1" fmla="*/ 94560 h 339148"/>
              <a:gd name="connsiteX2" fmla="*/ 10855 w 416477"/>
              <a:gd name="connsiteY2" fmla="*/ 229622 h 339148"/>
              <a:gd name="connsiteX3" fmla="*/ 108489 w 416477"/>
              <a:gd name="connsiteY3" fmla="*/ 324995 h 339148"/>
              <a:gd name="connsiteX4" fmla="*/ 379763 w 416477"/>
              <a:gd name="connsiteY4" fmla="*/ 296804 h 339148"/>
              <a:gd name="connsiteX5" fmla="*/ 390600 w 416477"/>
              <a:gd name="connsiteY5" fmla="*/ 29245 h 339148"/>
              <a:gd name="connsiteX6" fmla="*/ 263743 w 416477"/>
              <a:gd name="connsiteY6" fmla="*/ 34518 h 339148"/>
              <a:gd name="connsiteX0" fmla="*/ 126753 w 416477"/>
              <a:gd name="connsiteY0" fmla="*/ 17675 h 339148"/>
              <a:gd name="connsiteX1" fmla="*/ 15418 w 416477"/>
              <a:gd name="connsiteY1" fmla="*/ 94560 h 339148"/>
              <a:gd name="connsiteX2" fmla="*/ 10855 w 416477"/>
              <a:gd name="connsiteY2" fmla="*/ 229622 h 339148"/>
              <a:gd name="connsiteX3" fmla="*/ 108489 w 416477"/>
              <a:gd name="connsiteY3" fmla="*/ 324995 h 339148"/>
              <a:gd name="connsiteX4" fmla="*/ 379763 w 416477"/>
              <a:gd name="connsiteY4" fmla="*/ 296804 h 339148"/>
              <a:gd name="connsiteX5" fmla="*/ 390600 w 416477"/>
              <a:gd name="connsiteY5" fmla="*/ 29245 h 339148"/>
              <a:gd name="connsiteX6" fmla="*/ 263743 w 416477"/>
              <a:gd name="connsiteY6" fmla="*/ 34518 h 339148"/>
              <a:gd name="connsiteX0" fmla="*/ 126753 w 436615"/>
              <a:gd name="connsiteY0" fmla="*/ 17675 h 339148"/>
              <a:gd name="connsiteX1" fmla="*/ 15418 w 436615"/>
              <a:gd name="connsiteY1" fmla="*/ 94560 h 339148"/>
              <a:gd name="connsiteX2" fmla="*/ 10855 w 436615"/>
              <a:gd name="connsiteY2" fmla="*/ 229622 h 339148"/>
              <a:gd name="connsiteX3" fmla="*/ 108489 w 436615"/>
              <a:gd name="connsiteY3" fmla="*/ 324995 h 339148"/>
              <a:gd name="connsiteX4" fmla="*/ 379763 w 436615"/>
              <a:gd name="connsiteY4" fmla="*/ 296804 h 339148"/>
              <a:gd name="connsiteX5" fmla="*/ 390600 w 436615"/>
              <a:gd name="connsiteY5" fmla="*/ 29245 h 339148"/>
              <a:gd name="connsiteX6" fmla="*/ 263743 w 436615"/>
              <a:gd name="connsiteY6" fmla="*/ 34518 h 339148"/>
              <a:gd name="connsiteX0" fmla="*/ 126753 w 424643"/>
              <a:gd name="connsiteY0" fmla="*/ 17675 h 334551"/>
              <a:gd name="connsiteX1" fmla="*/ 15418 w 424643"/>
              <a:gd name="connsiteY1" fmla="*/ 94560 h 334551"/>
              <a:gd name="connsiteX2" fmla="*/ 10855 w 424643"/>
              <a:gd name="connsiteY2" fmla="*/ 229622 h 334551"/>
              <a:gd name="connsiteX3" fmla="*/ 108489 w 424643"/>
              <a:gd name="connsiteY3" fmla="*/ 324995 h 334551"/>
              <a:gd name="connsiteX4" fmla="*/ 335462 w 424643"/>
              <a:gd name="connsiteY4" fmla="*/ 279276 h 334551"/>
              <a:gd name="connsiteX5" fmla="*/ 390600 w 424643"/>
              <a:gd name="connsiteY5" fmla="*/ 29245 h 334551"/>
              <a:gd name="connsiteX6" fmla="*/ 263743 w 424643"/>
              <a:gd name="connsiteY6" fmla="*/ 34518 h 334551"/>
              <a:gd name="connsiteX0" fmla="*/ 175127 w 424641"/>
              <a:gd name="connsiteY0" fmla="*/ 75587 h 334551"/>
              <a:gd name="connsiteX1" fmla="*/ 15418 w 424641"/>
              <a:gd name="connsiteY1" fmla="*/ 94560 h 334551"/>
              <a:gd name="connsiteX2" fmla="*/ 10855 w 424641"/>
              <a:gd name="connsiteY2" fmla="*/ 229622 h 334551"/>
              <a:gd name="connsiteX3" fmla="*/ 108489 w 424641"/>
              <a:gd name="connsiteY3" fmla="*/ 324995 h 334551"/>
              <a:gd name="connsiteX4" fmla="*/ 335462 w 424641"/>
              <a:gd name="connsiteY4" fmla="*/ 279276 h 334551"/>
              <a:gd name="connsiteX5" fmla="*/ 390600 w 424641"/>
              <a:gd name="connsiteY5" fmla="*/ 29245 h 334551"/>
              <a:gd name="connsiteX6" fmla="*/ 263743 w 424641"/>
              <a:gd name="connsiteY6" fmla="*/ 34518 h 334551"/>
              <a:gd name="connsiteX0" fmla="*/ 175127 w 424643"/>
              <a:gd name="connsiteY0" fmla="*/ 75587 h 334551"/>
              <a:gd name="connsiteX1" fmla="*/ 15418 w 424643"/>
              <a:gd name="connsiteY1" fmla="*/ 94560 h 334551"/>
              <a:gd name="connsiteX2" fmla="*/ 10855 w 424643"/>
              <a:gd name="connsiteY2" fmla="*/ 229622 h 334551"/>
              <a:gd name="connsiteX3" fmla="*/ 108489 w 424643"/>
              <a:gd name="connsiteY3" fmla="*/ 324995 h 334551"/>
              <a:gd name="connsiteX4" fmla="*/ 335462 w 424643"/>
              <a:gd name="connsiteY4" fmla="*/ 279276 h 334551"/>
              <a:gd name="connsiteX5" fmla="*/ 390600 w 424643"/>
              <a:gd name="connsiteY5" fmla="*/ 29245 h 334551"/>
              <a:gd name="connsiteX6" fmla="*/ 263743 w 424643"/>
              <a:gd name="connsiteY6" fmla="*/ 34518 h 334551"/>
              <a:gd name="connsiteX0" fmla="*/ 175127 w 424641"/>
              <a:gd name="connsiteY0" fmla="*/ 118058 h 377022"/>
              <a:gd name="connsiteX1" fmla="*/ 15418 w 424641"/>
              <a:gd name="connsiteY1" fmla="*/ 137031 h 377022"/>
              <a:gd name="connsiteX2" fmla="*/ 10855 w 424641"/>
              <a:gd name="connsiteY2" fmla="*/ 272093 h 377022"/>
              <a:gd name="connsiteX3" fmla="*/ 108489 w 424641"/>
              <a:gd name="connsiteY3" fmla="*/ 367466 h 377022"/>
              <a:gd name="connsiteX4" fmla="*/ 335462 w 424641"/>
              <a:gd name="connsiteY4" fmla="*/ 321747 h 377022"/>
              <a:gd name="connsiteX5" fmla="*/ 390600 w 424641"/>
              <a:gd name="connsiteY5" fmla="*/ 71716 h 377022"/>
              <a:gd name="connsiteX6" fmla="*/ 96751 w 424641"/>
              <a:gd name="connsiteY6" fmla="*/ 18822 h 377022"/>
              <a:gd name="connsiteX0" fmla="*/ 175127 w 424643"/>
              <a:gd name="connsiteY0" fmla="*/ 123348 h 382312"/>
              <a:gd name="connsiteX1" fmla="*/ 15418 w 424643"/>
              <a:gd name="connsiteY1" fmla="*/ 142321 h 382312"/>
              <a:gd name="connsiteX2" fmla="*/ 10855 w 424643"/>
              <a:gd name="connsiteY2" fmla="*/ 277383 h 382312"/>
              <a:gd name="connsiteX3" fmla="*/ 108489 w 424643"/>
              <a:gd name="connsiteY3" fmla="*/ 372756 h 382312"/>
              <a:gd name="connsiteX4" fmla="*/ 335462 w 424643"/>
              <a:gd name="connsiteY4" fmla="*/ 327037 h 382312"/>
              <a:gd name="connsiteX5" fmla="*/ 390600 w 424643"/>
              <a:gd name="connsiteY5" fmla="*/ 77006 h 382312"/>
              <a:gd name="connsiteX6" fmla="*/ 96751 w 424643"/>
              <a:gd name="connsiteY6" fmla="*/ 24112 h 38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643" h="382312">
                <a:moveTo>
                  <a:pt x="175127" y="123348"/>
                </a:moveTo>
                <a:cubicBezTo>
                  <a:pt x="131167" y="30162"/>
                  <a:pt x="49755" y="78981"/>
                  <a:pt x="15418" y="142321"/>
                </a:cubicBezTo>
                <a:cubicBezTo>
                  <a:pt x="-3898" y="177645"/>
                  <a:pt x="-4657" y="238977"/>
                  <a:pt x="10855" y="277383"/>
                </a:cubicBezTo>
                <a:cubicBezTo>
                  <a:pt x="26367" y="315789"/>
                  <a:pt x="44989" y="349896"/>
                  <a:pt x="108489" y="372756"/>
                </a:cubicBezTo>
                <a:cubicBezTo>
                  <a:pt x="171989" y="395616"/>
                  <a:pt x="288444" y="376329"/>
                  <a:pt x="335462" y="327037"/>
                </a:cubicBezTo>
                <a:cubicBezTo>
                  <a:pt x="382481" y="277745"/>
                  <a:pt x="474601" y="166789"/>
                  <a:pt x="390600" y="77006"/>
                </a:cubicBezTo>
                <a:cubicBezTo>
                  <a:pt x="365200" y="46526"/>
                  <a:pt x="255017" y="-42392"/>
                  <a:pt x="96751" y="24112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A3F32B8-9566-49C4-AEBC-F4EF43B69966}"/>
              </a:ext>
            </a:extLst>
          </p:cNvPr>
          <p:cNvSpPr/>
          <p:nvPr/>
        </p:nvSpPr>
        <p:spPr>
          <a:xfrm>
            <a:off x="129552" y="74002"/>
            <a:ext cx="6890720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Автоматизация процессов сбора и обработки показаний приборов учета тепловой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42362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967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учета количества тепловой энергии за </a:t>
            </a:r>
            <a:r>
              <a:rPr lang="en-US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ru-RU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квартал 2017г.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1532977"/>
            <a:ext cx="7632848" cy="0"/>
          </a:xfrm>
          <a:prstGeom prst="line">
            <a:avLst/>
          </a:prstGeom>
          <a:ln w="19050">
            <a:solidFill>
              <a:srgbClr val="CCC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79614"/>
              </p:ext>
            </p:extLst>
          </p:nvPr>
        </p:nvGraphicFramePr>
        <p:xfrm>
          <a:off x="395536" y="1844824"/>
          <a:ext cx="8397470" cy="33587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79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4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9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94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94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038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Расчетный</a:t>
                      </a:r>
                      <a:r>
                        <a:rPr lang="ru-RU" baseline="0" dirty="0"/>
                        <a:t> период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Q, </a:t>
                      </a:r>
                      <a:r>
                        <a:rPr lang="ru-RU" dirty="0"/>
                        <a:t>Гкал </a:t>
                      </a:r>
                    </a:p>
                    <a:p>
                      <a:pPr algn="ctr"/>
                      <a:r>
                        <a:rPr lang="ru-RU" dirty="0"/>
                        <a:t>(ручной ввод)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Q, </a:t>
                      </a:r>
                      <a:r>
                        <a:rPr lang="ru-RU" dirty="0"/>
                        <a:t>Гкал</a:t>
                      </a:r>
                    </a:p>
                    <a:p>
                      <a:pPr algn="ctr"/>
                      <a:r>
                        <a:rPr lang="ru-RU" dirty="0"/>
                        <a:t>(результаты досчетов)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Разница, Гкал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Разница, 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47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Январь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692713,569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698448,001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5734,43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0,828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47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Февраль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660600,166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665969,089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5368,92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0,813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47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Март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469109,660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476221,722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7112,06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1,516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56612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 за период: 18215,42 Гкал (1%)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9552" y="74002"/>
            <a:ext cx="6890720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Автоматизация процессов сбора и обработки показаний приборов учета тепловой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38813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810213"/>
            <a:ext cx="9144000" cy="3914931"/>
          </a:xfrm>
          <a:prstGeom prst="rect">
            <a:avLst/>
          </a:prstGeom>
          <a:blipFill dpi="0" rotWithShape="1">
            <a:blip r:embed="rId4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28" y="4080413"/>
            <a:ext cx="9144000" cy="222890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51719" y="966083"/>
            <a:ext cx="5096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Два идентичных дома от одного застройщика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642084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5 лет потребление </a:t>
            </a:r>
            <a:b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5500 </a:t>
            </a:r>
            <a:r>
              <a:rPr lang="ru-RU" sz="1400" dirty="0" err="1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ГКал</a:t>
            </a:r>
            <a:endParaRPr lang="ru-RU" sz="1400" dirty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4856" y="5635927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5 лет потребление </a:t>
            </a:r>
            <a:b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5200 </a:t>
            </a:r>
            <a:r>
              <a:rPr lang="ru-RU" sz="1400" dirty="0" err="1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ГКал</a:t>
            </a:r>
            <a:endParaRPr lang="ru-RU" sz="1400" dirty="0">
              <a:solidFill>
                <a:srgbClr val="454B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834639"/>
            <a:ext cx="3384377" cy="3607247"/>
          </a:xfrm>
          <a:prstGeom prst="rect">
            <a:avLst/>
          </a:prstGeom>
          <a:effectLst>
            <a:outerShdw blurRad="215900" dist="38100" dir="14400000" sx="101000" sy="1010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39" y="1834639"/>
            <a:ext cx="2140812" cy="3325894"/>
          </a:xfrm>
          <a:prstGeom prst="rect">
            <a:avLst/>
          </a:prstGeom>
          <a:effectLst>
            <a:outerShdw blurRad="215900" dist="38100" dir="19200000" sx="101000" sy="1010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32374" y="3794265"/>
            <a:ext cx="1719946" cy="37457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12900 </a:t>
            </a:r>
            <a:r>
              <a:rPr lang="ru-RU" sz="1600" dirty="0" err="1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кв.м</a:t>
            </a:r>
            <a:r>
              <a:rPr lang="ru-RU" sz="16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8892" y="3794265"/>
            <a:ext cx="1431914" cy="37457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7200 </a:t>
            </a:r>
            <a:r>
              <a:rPr lang="ru-RU" sz="1600" dirty="0" err="1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кв.м</a:t>
            </a:r>
            <a:r>
              <a:rPr lang="ru-RU" sz="16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552" y="74002"/>
            <a:ext cx="6890720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Автоматизация процессов сбора и обработки показаний приборов учета тепловой энергии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16" y="3645024"/>
            <a:ext cx="1084074" cy="2385162"/>
          </a:xfrm>
          <a:prstGeom prst="rect">
            <a:avLst/>
          </a:prstGeom>
          <a:effectLst>
            <a:outerShdw blurRad="50800" dist="508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3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2123728" y="908422"/>
            <a:ext cx="4257443" cy="5041156"/>
            <a:chOff x="4716016" y="1052140"/>
            <a:chExt cx="4257443" cy="5041156"/>
          </a:xfrm>
          <a:effectLst>
            <a:outerShdw blurRad="63500" dist="50800" sx="101000" sy="101000" algn="l" rotWithShape="0">
              <a:prstClr val="black">
                <a:alpha val="40000"/>
              </a:prstClr>
            </a:outerShdw>
          </a:effectLst>
        </p:grpSpPr>
        <p:sp>
          <p:nvSpPr>
            <p:cNvPr id="3" name="Прямоугольник 2"/>
            <p:cNvSpPr/>
            <p:nvPr/>
          </p:nvSpPr>
          <p:spPr>
            <a:xfrm>
              <a:off x="4716016" y="1118938"/>
              <a:ext cx="4257443" cy="4974358"/>
            </a:xfrm>
            <a:custGeom>
              <a:avLst/>
              <a:gdLst>
                <a:gd name="connsiteX0" fmla="*/ 0 w 4248472"/>
                <a:gd name="connsiteY0" fmla="*/ 0 h 4968552"/>
                <a:gd name="connsiteX1" fmla="*/ 4248472 w 4248472"/>
                <a:gd name="connsiteY1" fmla="*/ 0 h 4968552"/>
                <a:gd name="connsiteX2" fmla="*/ 4248472 w 4248472"/>
                <a:gd name="connsiteY2" fmla="*/ 4968552 h 4968552"/>
                <a:gd name="connsiteX3" fmla="*/ 0 w 4248472"/>
                <a:gd name="connsiteY3" fmla="*/ 4968552 h 4968552"/>
                <a:gd name="connsiteX4" fmla="*/ 0 w 4248472"/>
                <a:gd name="connsiteY4" fmla="*/ 0 h 4968552"/>
                <a:gd name="connsiteX0" fmla="*/ 0 w 4248472"/>
                <a:gd name="connsiteY0" fmla="*/ 5245 h 4973797"/>
                <a:gd name="connsiteX1" fmla="*/ 4248472 w 4248472"/>
                <a:gd name="connsiteY1" fmla="*/ 5245 h 4973797"/>
                <a:gd name="connsiteX2" fmla="*/ 4239977 w 4248472"/>
                <a:gd name="connsiteY2" fmla="*/ 0 h 4973797"/>
                <a:gd name="connsiteX3" fmla="*/ 4248472 w 4248472"/>
                <a:gd name="connsiteY3" fmla="*/ 4973797 h 4973797"/>
                <a:gd name="connsiteX4" fmla="*/ 0 w 4248472"/>
                <a:gd name="connsiteY4" fmla="*/ 4973797 h 4973797"/>
                <a:gd name="connsiteX5" fmla="*/ 0 w 4248472"/>
                <a:gd name="connsiteY5" fmla="*/ 5245 h 4973797"/>
                <a:gd name="connsiteX0" fmla="*/ 0 w 4248472"/>
                <a:gd name="connsiteY0" fmla="*/ 5245 h 4973797"/>
                <a:gd name="connsiteX1" fmla="*/ 4069061 w 4248472"/>
                <a:gd name="connsiteY1" fmla="*/ 1 h 4973797"/>
                <a:gd name="connsiteX2" fmla="*/ 4248472 w 4248472"/>
                <a:gd name="connsiteY2" fmla="*/ 5245 h 4973797"/>
                <a:gd name="connsiteX3" fmla="*/ 4239977 w 4248472"/>
                <a:gd name="connsiteY3" fmla="*/ 0 h 4973797"/>
                <a:gd name="connsiteX4" fmla="*/ 4248472 w 4248472"/>
                <a:gd name="connsiteY4" fmla="*/ 4973797 h 4973797"/>
                <a:gd name="connsiteX5" fmla="*/ 0 w 4248472"/>
                <a:gd name="connsiteY5" fmla="*/ 4973797 h 4973797"/>
                <a:gd name="connsiteX6" fmla="*/ 0 w 4248472"/>
                <a:gd name="connsiteY6" fmla="*/ 5245 h 4973797"/>
                <a:gd name="connsiteX0" fmla="*/ 0 w 4248472"/>
                <a:gd name="connsiteY0" fmla="*/ 5245 h 4973797"/>
                <a:gd name="connsiteX1" fmla="*/ 4069061 w 4248472"/>
                <a:gd name="connsiteY1" fmla="*/ 1 h 4973797"/>
                <a:gd name="connsiteX2" fmla="*/ 4248472 w 4248472"/>
                <a:gd name="connsiteY2" fmla="*/ 5245 h 4973797"/>
                <a:gd name="connsiteX3" fmla="*/ 4239977 w 4248472"/>
                <a:gd name="connsiteY3" fmla="*/ 0 h 4973797"/>
                <a:gd name="connsiteX4" fmla="*/ 4248472 w 4248472"/>
                <a:gd name="connsiteY4" fmla="*/ 4973797 h 4973797"/>
                <a:gd name="connsiteX5" fmla="*/ 0 w 4248472"/>
                <a:gd name="connsiteY5" fmla="*/ 4973797 h 4973797"/>
                <a:gd name="connsiteX6" fmla="*/ 0 w 4248472"/>
                <a:gd name="connsiteY6" fmla="*/ 5245 h 4973797"/>
                <a:gd name="connsiteX0" fmla="*/ 0 w 4248472"/>
                <a:gd name="connsiteY0" fmla="*/ 5245 h 4973797"/>
                <a:gd name="connsiteX1" fmla="*/ 3257210 w 4248472"/>
                <a:gd name="connsiteY1" fmla="*/ 1 h 4973797"/>
                <a:gd name="connsiteX2" fmla="*/ 4248472 w 4248472"/>
                <a:gd name="connsiteY2" fmla="*/ 5245 h 4973797"/>
                <a:gd name="connsiteX3" fmla="*/ 4239977 w 4248472"/>
                <a:gd name="connsiteY3" fmla="*/ 0 h 4973797"/>
                <a:gd name="connsiteX4" fmla="*/ 4248472 w 4248472"/>
                <a:gd name="connsiteY4" fmla="*/ 4973797 h 4973797"/>
                <a:gd name="connsiteX5" fmla="*/ 0 w 4248472"/>
                <a:gd name="connsiteY5" fmla="*/ 4973797 h 4973797"/>
                <a:gd name="connsiteX6" fmla="*/ 0 w 4248472"/>
                <a:gd name="connsiteY6" fmla="*/ 5245 h 4973797"/>
                <a:gd name="connsiteX0" fmla="*/ 0 w 4248472"/>
                <a:gd name="connsiteY0" fmla="*/ 5244 h 4973796"/>
                <a:gd name="connsiteX1" fmla="*/ 3257210 w 4248472"/>
                <a:gd name="connsiteY1" fmla="*/ 0 h 4973796"/>
                <a:gd name="connsiteX2" fmla="*/ 4248472 w 4248472"/>
                <a:gd name="connsiteY2" fmla="*/ 5244 h 4973796"/>
                <a:gd name="connsiteX3" fmla="*/ 4239977 w 4248472"/>
                <a:gd name="connsiteY3" fmla="*/ 17090 h 4973796"/>
                <a:gd name="connsiteX4" fmla="*/ 4248472 w 4248472"/>
                <a:gd name="connsiteY4" fmla="*/ 4973796 h 4973796"/>
                <a:gd name="connsiteX5" fmla="*/ 0 w 4248472"/>
                <a:gd name="connsiteY5" fmla="*/ 4973796 h 4973796"/>
                <a:gd name="connsiteX6" fmla="*/ 0 w 4248472"/>
                <a:gd name="connsiteY6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4248472 w 4257443"/>
                <a:gd name="connsiteY2" fmla="*/ 5244 h 4973796"/>
                <a:gd name="connsiteX3" fmla="*/ 4257069 w 4257443"/>
                <a:gd name="connsiteY3" fmla="*/ 752029 h 4973796"/>
                <a:gd name="connsiteX4" fmla="*/ 4248472 w 4257443"/>
                <a:gd name="connsiteY4" fmla="*/ 4973796 h 4973796"/>
                <a:gd name="connsiteX5" fmla="*/ 0 w 4257443"/>
                <a:gd name="connsiteY5" fmla="*/ 4973796 h 4973796"/>
                <a:gd name="connsiteX6" fmla="*/ 0 w 4257443"/>
                <a:gd name="connsiteY6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2958057 w 4257443"/>
                <a:gd name="connsiteY2" fmla="*/ 842732 h 4973796"/>
                <a:gd name="connsiteX3" fmla="*/ 4257069 w 4257443"/>
                <a:gd name="connsiteY3" fmla="*/ 752029 h 4973796"/>
                <a:gd name="connsiteX4" fmla="*/ 4248472 w 4257443"/>
                <a:gd name="connsiteY4" fmla="*/ 4973796 h 4973796"/>
                <a:gd name="connsiteX5" fmla="*/ 0 w 4257443"/>
                <a:gd name="connsiteY5" fmla="*/ 4973796 h 4973796"/>
                <a:gd name="connsiteX6" fmla="*/ 0 w 4257443"/>
                <a:gd name="connsiteY6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2958057 w 4257443"/>
                <a:gd name="connsiteY2" fmla="*/ 842732 h 4973796"/>
                <a:gd name="connsiteX3" fmla="*/ 4257069 w 4257443"/>
                <a:gd name="connsiteY3" fmla="*/ 752029 h 4973796"/>
                <a:gd name="connsiteX4" fmla="*/ 4248472 w 4257443"/>
                <a:gd name="connsiteY4" fmla="*/ 4973796 h 4973796"/>
                <a:gd name="connsiteX5" fmla="*/ 0 w 4257443"/>
                <a:gd name="connsiteY5" fmla="*/ 4973796 h 4973796"/>
                <a:gd name="connsiteX6" fmla="*/ 0 w 4257443"/>
                <a:gd name="connsiteY6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2958057 w 4257443"/>
                <a:gd name="connsiteY2" fmla="*/ 842732 h 4973796"/>
                <a:gd name="connsiteX3" fmla="*/ 4257069 w 4257443"/>
                <a:gd name="connsiteY3" fmla="*/ 752029 h 4973796"/>
                <a:gd name="connsiteX4" fmla="*/ 4248472 w 4257443"/>
                <a:gd name="connsiteY4" fmla="*/ 4973796 h 4973796"/>
                <a:gd name="connsiteX5" fmla="*/ 0 w 4257443"/>
                <a:gd name="connsiteY5" fmla="*/ 4973796 h 4973796"/>
                <a:gd name="connsiteX6" fmla="*/ 0 w 4257443"/>
                <a:gd name="connsiteY6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2958057 w 4257443"/>
                <a:gd name="connsiteY2" fmla="*/ 842732 h 4973796"/>
                <a:gd name="connsiteX3" fmla="*/ 4257069 w 4257443"/>
                <a:gd name="connsiteY3" fmla="*/ 752029 h 4973796"/>
                <a:gd name="connsiteX4" fmla="*/ 4248472 w 4257443"/>
                <a:gd name="connsiteY4" fmla="*/ 4973796 h 4973796"/>
                <a:gd name="connsiteX5" fmla="*/ 0 w 4257443"/>
                <a:gd name="connsiteY5" fmla="*/ 4973796 h 4973796"/>
                <a:gd name="connsiteX6" fmla="*/ 0 w 4257443"/>
                <a:gd name="connsiteY6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2958057 w 4257443"/>
                <a:gd name="connsiteY2" fmla="*/ 842732 h 4973796"/>
                <a:gd name="connsiteX3" fmla="*/ 4257069 w 4257443"/>
                <a:gd name="connsiteY3" fmla="*/ 752029 h 4973796"/>
                <a:gd name="connsiteX4" fmla="*/ 4248472 w 4257443"/>
                <a:gd name="connsiteY4" fmla="*/ 4973796 h 4973796"/>
                <a:gd name="connsiteX5" fmla="*/ 0 w 4257443"/>
                <a:gd name="connsiteY5" fmla="*/ 4973796 h 4973796"/>
                <a:gd name="connsiteX6" fmla="*/ 0 w 4257443"/>
                <a:gd name="connsiteY6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2958057 w 4257443"/>
                <a:gd name="connsiteY2" fmla="*/ 842732 h 4973796"/>
                <a:gd name="connsiteX3" fmla="*/ 4257069 w 4257443"/>
                <a:gd name="connsiteY3" fmla="*/ 1025494 h 4973796"/>
                <a:gd name="connsiteX4" fmla="*/ 4248472 w 4257443"/>
                <a:gd name="connsiteY4" fmla="*/ 4973796 h 4973796"/>
                <a:gd name="connsiteX5" fmla="*/ 0 w 4257443"/>
                <a:gd name="connsiteY5" fmla="*/ 4973796 h 4973796"/>
                <a:gd name="connsiteX6" fmla="*/ 0 w 4257443"/>
                <a:gd name="connsiteY6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3248614 w 4257443"/>
                <a:gd name="connsiteY2" fmla="*/ 1005102 h 4973796"/>
                <a:gd name="connsiteX3" fmla="*/ 4257069 w 4257443"/>
                <a:gd name="connsiteY3" fmla="*/ 1025494 h 4973796"/>
                <a:gd name="connsiteX4" fmla="*/ 4248472 w 4257443"/>
                <a:gd name="connsiteY4" fmla="*/ 4973796 h 4973796"/>
                <a:gd name="connsiteX5" fmla="*/ 0 w 4257443"/>
                <a:gd name="connsiteY5" fmla="*/ 4973796 h 4973796"/>
                <a:gd name="connsiteX6" fmla="*/ 0 w 4257443"/>
                <a:gd name="connsiteY6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3294334 w 4257443"/>
                <a:gd name="connsiteY2" fmla="*/ 395502 h 4973796"/>
                <a:gd name="connsiteX3" fmla="*/ 4257069 w 4257443"/>
                <a:gd name="connsiteY3" fmla="*/ 1025494 h 4973796"/>
                <a:gd name="connsiteX4" fmla="*/ 4248472 w 4257443"/>
                <a:gd name="connsiteY4" fmla="*/ 4973796 h 4973796"/>
                <a:gd name="connsiteX5" fmla="*/ 0 w 4257443"/>
                <a:gd name="connsiteY5" fmla="*/ 4973796 h 4973796"/>
                <a:gd name="connsiteX6" fmla="*/ 0 w 4257443"/>
                <a:gd name="connsiteY6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3294334 w 4257443"/>
                <a:gd name="connsiteY2" fmla="*/ 395502 h 4973796"/>
                <a:gd name="connsiteX3" fmla="*/ 4257069 w 4257443"/>
                <a:gd name="connsiteY3" fmla="*/ 1025494 h 4973796"/>
                <a:gd name="connsiteX4" fmla="*/ 4248472 w 4257443"/>
                <a:gd name="connsiteY4" fmla="*/ 4973796 h 4973796"/>
                <a:gd name="connsiteX5" fmla="*/ 0 w 4257443"/>
                <a:gd name="connsiteY5" fmla="*/ 4973796 h 4973796"/>
                <a:gd name="connsiteX6" fmla="*/ 0 w 4257443"/>
                <a:gd name="connsiteY6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4257069 w 4257443"/>
                <a:gd name="connsiteY2" fmla="*/ 1025494 h 4973796"/>
                <a:gd name="connsiteX3" fmla="*/ 4248472 w 4257443"/>
                <a:gd name="connsiteY3" fmla="*/ 4973796 h 4973796"/>
                <a:gd name="connsiteX4" fmla="*/ 0 w 4257443"/>
                <a:gd name="connsiteY4" fmla="*/ 4973796 h 4973796"/>
                <a:gd name="connsiteX5" fmla="*/ 0 w 4257443"/>
                <a:gd name="connsiteY5" fmla="*/ 5244 h 4973796"/>
                <a:gd name="connsiteX0" fmla="*/ 0 w 4257443"/>
                <a:gd name="connsiteY0" fmla="*/ 5244 h 4973796"/>
                <a:gd name="connsiteX1" fmla="*/ 3257210 w 4257443"/>
                <a:gd name="connsiteY1" fmla="*/ 0 h 4973796"/>
                <a:gd name="connsiteX2" fmla="*/ 4257069 w 4257443"/>
                <a:gd name="connsiteY2" fmla="*/ 1025494 h 4973796"/>
                <a:gd name="connsiteX3" fmla="*/ 4248472 w 4257443"/>
                <a:gd name="connsiteY3" fmla="*/ 4973796 h 4973796"/>
                <a:gd name="connsiteX4" fmla="*/ 0 w 4257443"/>
                <a:gd name="connsiteY4" fmla="*/ 4973796 h 4973796"/>
                <a:gd name="connsiteX5" fmla="*/ 0 w 4257443"/>
                <a:gd name="connsiteY5" fmla="*/ 5244 h 4973796"/>
                <a:gd name="connsiteX0" fmla="*/ 0 w 4257443"/>
                <a:gd name="connsiteY0" fmla="*/ 5806 h 4974358"/>
                <a:gd name="connsiteX1" fmla="*/ 3257210 w 4257443"/>
                <a:gd name="connsiteY1" fmla="*/ 562 h 4974358"/>
                <a:gd name="connsiteX2" fmla="*/ 4257069 w 4257443"/>
                <a:gd name="connsiteY2" fmla="*/ 1026056 h 4974358"/>
                <a:gd name="connsiteX3" fmla="*/ 4248472 w 4257443"/>
                <a:gd name="connsiteY3" fmla="*/ 4974358 h 4974358"/>
                <a:gd name="connsiteX4" fmla="*/ 0 w 4257443"/>
                <a:gd name="connsiteY4" fmla="*/ 4974358 h 4974358"/>
                <a:gd name="connsiteX5" fmla="*/ 0 w 4257443"/>
                <a:gd name="connsiteY5" fmla="*/ 5806 h 497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7443" h="4974358">
                  <a:moveTo>
                    <a:pt x="0" y="5806"/>
                  </a:moveTo>
                  <a:lnTo>
                    <a:pt x="3257210" y="562"/>
                  </a:lnTo>
                  <a:cubicBezTo>
                    <a:pt x="3265681" y="-27516"/>
                    <a:pt x="4259499" y="1004810"/>
                    <a:pt x="4257069" y="1026056"/>
                  </a:cubicBezTo>
                  <a:cubicBezTo>
                    <a:pt x="4259901" y="1009012"/>
                    <a:pt x="4245640" y="3316426"/>
                    <a:pt x="4248472" y="4974358"/>
                  </a:cubicBezTo>
                  <a:lnTo>
                    <a:pt x="0" y="4974358"/>
                  </a:lnTo>
                  <a:lnTo>
                    <a:pt x="0" y="58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 rot="20018232">
              <a:off x="7837280" y="1052140"/>
              <a:ext cx="881821" cy="1354052"/>
            </a:xfrm>
            <a:custGeom>
              <a:avLst/>
              <a:gdLst>
                <a:gd name="connsiteX0" fmla="*/ 0 w 720080"/>
                <a:gd name="connsiteY0" fmla="*/ 941910 h 941910"/>
                <a:gd name="connsiteX1" fmla="*/ 360040 w 720080"/>
                <a:gd name="connsiteY1" fmla="*/ 0 h 941910"/>
                <a:gd name="connsiteX2" fmla="*/ 720080 w 720080"/>
                <a:gd name="connsiteY2" fmla="*/ 941910 h 941910"/>
                <a:gd name="connsiteX3" fmla="*/ 0 w 720080"/>
                <a:gd name="connsiteY3" fmla="*/ 941910 h 941910"/>
                <a:gd name="connsiteX0" fmla="*/ 0 w 943222"/>
                <a:gd name="connsiteY0" fmla="*/ 814472 h 814472"/>
                <a:gd name="connsiteX1" fmla="*/ 943222 w 943222"/>
                <a:gd name="connsiteY1" fmla="*/ 0 h 814472"/>
                <a:gd name="connsiteX2" fmla="*/ 720080 w 943222"/>
                <a:gd name="connsiteY2" fmla="*/ 814472 h 814472"/>
                <a:gd name="connsiteX3" fmla="*/ 0 w 943222"/>
                <a:gd name="connsiteY3" fmla="*/ 814472 h 814472"/>
                <a:gd name="connsiteX0" fmla="*/ 0 w 1393283"/>
                <a:gd name="connsiteY0" fmla="*/ 814472 h 1343711"/>
                <a:gd name="connsiteX1" fmla="*/ 943222 w 1393283"/>
                <a:gd name="connsiteY1" fmla="*/ 0 h 1343711"/>
                <a:gd name="connsiteX2" fmla="*/ 1393283 w 1393283"/>
                <a:gd name="connsiteY2" fmla="*/ 1343711 h 1343711"/>
                <a:gd name="connsiteX3" fmla="*/ 0 w 1393283"/>
                <a:gd name="connsiteY3" fmla="*/ 814472 h 1343711"/>
                <a:gd name="connsiteX0" fmla="*/ 0 w 1393283"/>
                <a:gd name="connsiteY0" fmla="*/ 800323 h 1329562"/>
                <a:gd name="connsiteX1" fmla="*/ 957471 w 1393283"/>
                <a:gd name="connsiteY1" fmla="*/ 0 h 1329562"/>
                <a:gd name="connsiteX2" fmla="*/ 1393283 w 1393283"/>
                <a:gd name="connsiteY2" fmla="*/ 1329562 h 1329562"/>
                <a:gd name="connsiteX3" fmla="*/ 0 w 1393283"/>
                <a:gd name="connsiteY3" fmla="*/ 800323 h 1329562"/>
                <a:gd name="connsiteX0" fmla="*/ 0 w 881821"/>
                <a:gd name="connsiteY0" fmla="*/ 883712 h 1329562"/>
                <a:gd name="connsiteX1" fmla="*/ 446009 w 881821"/>
                <a:gd name="connsiteY1" fmla="*/ 0 h 1329562"/>
                <a:gd name="connsiteX2" fmla="*/ 881821 w 881821"/>
                <a:gd name="connsiteY2" fmla="*/ 1329562 h 1329562"/>
                <a:gd name="connsiteX3" fmla="*/ 0 w 881821"/>
                <a:gd name="connsiteY3" fmla="*/ 883712 h 1329562"/>
                <a:gd name="connsiteX0" fmla="*/ 0 w 881821"/>
                <a:gd name="connsiteY0" fmla="*/ 908202 h 1354052"/>
                <a:gd name="connsiteX1" fmla="*/ 444856 w 881821"/>
                <a:gd name="connsiteY1" fmla="*/ 0 h 1354052"/>
                <a:gd name="connsiteX2" fmla="*/ 881821 w 881821"/>
                <a:gd name="connsiteY2" fmla="*/ 1354052 h 1354052"/>
                <a:gd name="connsiteX3" fmla="*/ 0 w 881821"/>
                <a:gd name="connsiteY3" fmla="*/ 908202 h 135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821" h="1354052">
                  <a:moveTo>
                    <a:pt x="0" y="908202"/>
                  </a:moveTo>
                  <a:lnTo>
                    <a:pt x="444856" y="0"/>
                  </a:lnTo>
                  <a:lnTo>
                    <a:pt x="881821" y="1354052"/>
                  </a:lnTo>
                  <a:lnTo>
                    <a:pt x="0" y="90820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3" r="57162" b="26733"/>
          <a:stretch/>
        </p:blipFill>
        <p:spPr>
          <a:xfrm>
            <a:off x="2267744" y="3039987"/>
            <a:ext cx="3917141" cy="25495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23728" y="2031529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Ведомость учета параметров потребления тепловой энергии и теплоносителя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31528" y="2838426"/>
            <a:ext cx="4589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за период с 01.08.2017 по 08.08.2017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9552" y="74002"/>
            <a:ext cx="6890720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Автоматизация процессов сбора и обработки показаний приборов учета тепловой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36111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3299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454B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Сравнение ведомостей потребления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3" y="1556792"/>
            <a:ext cx="7478445" cy="4225764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724128" y="4485441"/>
            <a:ext cx="3013310" cy="599743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Автоматическое выявление значительных отклонений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65836" y="5554207"/>
            <a:ext cx="2556284" cy="539089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Сравнение результатов расчетов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23729" y="1915541"/>
            <a:ext cx="3456383" cy="62342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Отображение исходных данных произвольных прошлых периодов</a:t>
            </a:r>
          </a:p>
        </p:txBody>
      </p:sp>
      <p:cxnSp>
        <p:nvCxnSpPr>
          <p:cNvPr id="22" name="Прямая соединительная линия 21"/>
          <p:cNvCxnSpPr>
            <a:stCxn id="18" idx="0"/>
          </p:cNvCxnSpPr>
          <p:nvPr/>
        </p:nvCxnSpPr>
        <p:spPr>
          <a:xfrm flipH="1" flipV="1">
            <a:off x="5724128" y="3501008"/>
            <a:ext cx="1506655" cy="984433"/>
          </a:xfrm>
          <a:prstGeom prst="line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Прямая соединительная линия 23"/>
          <p:cNvCxnSpPr>
            <a:stCxn id="34" idx="5"/>
            <a:endCxn id="20" idx="1"/>
          </p:cNvCxnSpPr>
          <p:nvPr/>
        </p:nvCxnSpPr>
        <p:spPr>
          <a:xfrm flipV="1">
            <a:off x="1631140" y="2227252"/>
            <a:ext cx="492589" cy="428593"/>
          </a:xfrm>
          <a:prstGeom prst="line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Прямая соединительная линия 25"/>
          <p:cNvCxnSpPr>
            <a:stCxn id="25" idx="3"/>
            <a:endCxn id="19" idx="0"/>
          </p:cNvCxnSpPr>
          <p:nvPr/>
        </p:nvCxnSpPr>
        <p:spPr>
          <a:xfrm flipH="1">
            <a:off x="2543978" y="5158303"/>
            <a:ext cx="297306" cy="395904"/>
          </a:xfrm>
          <a:prstGeom prst="line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503548" y="3980964"/>
            <a:ext cx="2520280" cy="62342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достоверности данных</a:t>
            </a:r>
          </a:p>
        </p:txBody>
      </p:sp>
      <p:cxnSp>
        <p:nvCxnSpPr>
          <p:cNvPr id="35" name="Прямая соединительная линия 34"/>
          <p:cNvCxnSpPr>
            <a:endCxn id="33" idx="0"/>
          </p:cNvCxnSpPr>
          <p:nvPr/>
        </p:nvCxnSpPr>
        <p:spPr>
          <a:xfrm flipH="1">
            <a:off x="1763688" y="3501008"/>
            <a:ext cx="1134010" cy="479956"/>
          </a:xfrm>
          <a:prstGeom prst="line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Прямая соединительная линия 69"/>
          <p:cNvCxnSpPr>
            <a:stCxn id="27" idx="5"/>
            <a:endCxn id="19" idx="0"/>
          </p:cNvCxnSpPr>
          <p:nvPr/>
        </p:nvCxnSpPr>
        <p:spPr>
          <a:xfrm flipH="1">
            <a:off x="2543978" y="5023910"/>
            <a:ext cx="924251" cy="530297"/>
          </a:xfrm>
          <a:prstGeom prst="line">
            <a:avLst/>
          </a:prstGeom>
          <a:solidFill>
            <a:schemeClr val="bg1">
              <a:alpha val="84000"/>
            </a:schemeClr>
          </a:solidFill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Полилиния 22"/>
          <p:cNvSpPr/>
          <p:nvPr/>
        </p:nvSpPr>
        <p:spPr>
          <a:xfrm rot="10524291">
            <a:off x="1869840" y="3169684"/>
            <a:ext cx="2055717" cy="357495"/>
          </a:xfrm>
          <a:custGeom>
            <a:avLst/>
            <a:gdLst>
              <a:gd name="connsiteX0" fmla="*/ 42729 w 871671"/>
              <a:gd name="connsiteY0" fmla="*/ 85458 h 170916"/>
              <a:gd name="connsiteX1" fmla="*/ 162370 w 871671"/>
              <a:gd name="connsiteY1" fmla="*/ 42729 h 170916"/>
              <a:gd name="connsiteX2" fmla="*/ 213645 w 871671"/>
              <a:gd name="connsiteY2" fmla="*/ 25637 h 170916"/>
              <a:gd name="connsiteX3" fmla="*/ 239283 w 871671"/>
              <a:gd name="connsiteY3" fmla="*/ 8546 h 170916"/>
              <a:gd name="connsiteX4" fmla="*/ 598206 w 871671"/>
              <a:gd name="connsiteY4" fmla="*/ 0 h 170916"/>
              <a:gd name="connsiteX5" fmla="*/ 803305 w 871671"/>
              <a:gd name="connsiteY5" fmla="*/ 8546 h 170916"/>
              <a:gd name="connsiteX6" fmla="*/ 837488 w 871671"/>
              <a:gd name="connsiteY6" fmla="*/ 17091 h 170916"/>
              <a:gd name="connsiteX7" fmla="*/ 871671 w 871671"/>
              <a:gd name="connsiteY7" fmla="*/ 68366 h 170916"/>
              <a:gd name="connsiteX8" fmla="*/ 863126 w 871671"/>
              <a:gd name="connsiteY8" fmla="*/ 128187 h 170916"/>
              <a:gd name="connsiteX9" fmla="*/ 811851 w 871671"/>
              <a:gd name="connsiteY9" fmla="*/ 170916 h 170916"/>
              <a:gd name="connsiteX10" fmla="*/ 264920 w 871671"/>
              <a:gd name="connsiteY10" fmla="*/ 153824 h 170916"/>
              <a:gd name="connsiteX11" fmla="*/ 205099 w 871671"/>
              <a:gd name="connsiteY11" fmla="*/ 145278 h 170916"/>
              <a:gd name="connsiteX12" fmla="*/ 179462 w 871671"/>
              <a:gd name="connsiteY12" fmla="*/ 128187 h 170916"/>
              <a:gd name="connsiteX13" fmla="*/ 145279 w 871671"/>
              <a:gd name="connsiteY13" fmla="*/ 119641 h 170916"/>
              <a:gd name="connsiteX14" fmla="*/ 119642 w 871671"/>
              <a:gd name="connsiteY14" fmla="*/ 102549 h 170916"/>
              <a:gd name="connsiteX15" fmla="*/ 94004 w 871671"/>
              <a:gd name="connsiteY15" fmla="*/ 76912 h 170916"/>
              <a:gd name="connsiteX16" fmla="*/ 59821 w 871671"/>
              <a:gd name="connsiteY16" fmla="*/ 68366 h 170916"/>
              <a:gd name="connsiteX17" fmla="*/ 8546 w 871671"/>
              <a:gd name="connsiteY17" fmla="*/ 25637 h 170916"/>
              <a:gd name="connsiteX18" fmla="*/ 0 w 871671"/>
              <a:gd name="connsiteY18" fmla="*/ 25637 h 170916"/>
              <a:gd name="connsiteX0" fmla="*/ 42729 w 2230452"/>
              <a:gd name="connsiteY0" fmla="*/ 102550 h 188008"/>
              <a:gd name="connsiteX1" fmla="*/ 162370 w 2230452"/>
              <a:gd name="connsiteY1" fmla="*/ 59821 h 188008"/>
              <a:gd name="connsiteX2" fmla="*/ 213645 w 2230452"/>
              <a:gd name="connsiteY2" fmla="*/ 42729 h 188008"/>
              <a:gd name="connsiteX3" fmla="*/ 239283 w 2230452"/>
              <a:gd name="connsiteY3" fmla="*/ 25638 h 188008"/>
              <a:gd name="connsiteX4" fmla="*/ 598206 w 2230452"/>
              <a:gd name="connsiteY4" fmla="*/ 17092 h 188008"/>
              <a:gd name="connsiteX5" fmla="*/ 803305 w 2230452"/>
              <a:gd name="connsiteY5" fmla="*/ 25638 h 188008"/>
              <a:gd name="connsiteX6" fmla="*/ 837488 w 2230452"/>
              <a:gd name="connsiteY6" fmla="*/ 34183 h 188008"/>
              <a:gd name="connsiteX7" fmla="*/ 2230452 w 2230452"/>
              <a:gd name="connsiteY7" fmla="*/ 0 h 188008"/>
              <a:gd name="connsiteX8" fmla="*/ 863126 w 2230452"/>
              <a:gd name="connsiteY8" fmla="*/ 145279 h 188008"/>
              <a:gd name="connsiteX9" fmla="*/ 811851 w 2230452"/>
              <a:gd name="connsiteY9" fmla="*/ 188008 h 188008"/>
              <a:gd name="connsiteX10" fmla="*/ 264920 w 2230452"/>
              <a:gd name="connsiteY10" fmla="*/ 170916 h 188008"/>
              <a:gd name="connsiteX11" fmla="*/ 205099 w 2230452"/>
              <a:gd name="connsiteY11" fmla="*/ 162370 h 188008"/>
              <a:gd name="connsiteX12" fmla="*/ 179462 w 2230452"/>
              <a:gd name="connsiteY12" fmla="*/ 145279 h 188008"/>
              <a:gd name="connsiteX13" fmla="*/ 145279 w 2230452"/>
              <a:gd name="connsiteY13" fmla="*/ 136733 h 188008"/>
              <a:gd name="connsiteX14" fmla="*/ 119642 w 2230452"/>
              <a:gd name="connsiteY14" fmla="*/ 119641 h 188008"/>
              <a:gd name="connsiteX15" fmla="*/ 94004 w 2230452"/>
              <a:gd name="connsiteY15" fmla="*/ 94004 h 188008"/>
              <a:gd name="connsiteX16" fmla="*/ 59821 w 2230452"/>
              <a:gd name="connsiteY16" fmla="*/ 85458 h 188008"/>
              <a:gd name="connsiteX17" fmla="*/ 8546 w 2230452"/>
              <a:gd name="connsiteY17" fmla="*/ 42729 h 188008"/>
              <a:gd name="connsiteX18" fmla="*/ 0 w 2230452"/>
              <a:gd name="connsiteY18" fmla="*/ 42729 h 188008"/>
              <a:gd name="connsiteX0" fmla="*/ 42729 w 2416041"/>
              <a:gd name="connsiteY0" fmla="*/ 111617 h 231262"/>
              <a:gd name="connsiteX1" fmla="*/ 162370 w 2416041"/>
              <a:gd name="connsiteY1" fmla="*/ 68888 h 231262"/>
              <a:gd name="connsiteX2" fmla="*/ 213645 w 2416041"/>
              <a:gd name="connsiteY2" fmla="*/ 51796 h 231262"/>
              <a:gd name="connsiteX3" fmla="*/ 239283 w 2416041"/>
              <a:gd name="connsiteY3" fmla="*/ 34705 h 231262"/>
              <a:gd name="connsiteX4" fmla="*/ 598206 w 2416041"/>
              <a:gd name="connsiteY4" fmla="*/ 26159 h 231262"/>
              <a:gd name="connsiteX5" fmla="*/ 803305 w 2416041"/>
              <a:gd name="connsiteY5" fmla="*/ 34705 h 231262"/>
              <a:gd name="connsiteX6" fmla="*/ 837488 w 2416041"/>
              <a:gd name="connsiteY6" fmla="*/ 43250 h 231262"/>
              <a:gd name="connsiteX7" fmla="*/ 2230452 w 2416041"/>
              <a:gd name="connsiteY7" fmla="*/ 9067 h 231262"/>
              <a:gd name="connsiteX8" fmla="*/ 2247545 w 2416041"/>
              <a:gd name="connsiteY8" fmla="*/ 222712 h 231262"/>
              <a:gd name="connsiteX9" fmla="*/ 811851 w 2416041"/>
              <a:gd name="connsiteY9" fmla="*/ 197075 h 231262"/>
              <a:gd name="connsiteX10" fmla="*/ 264920 w 2416041"/>
              <a:gd name="connsiteY10" fmla="*/ 179983 h 231262"/>
              <a:gd name="connsiteX11" fmla="*/ 205099 w 2416041"/>
              <a:gd name="connsiteY11" fmla="*/ 171437 h 231262"/>
              <a:gd name="connsiteX12" fmla="*/ 179462 w 2416041"/>
              <a:gd name="connsiteY12" fmla="*/ 154346 h 231262"/>
              <a:gd name="connsiteX13" fmla="*/ 145279 w 2416041"/>
              <a:gd name="connsiteY13" fmla="*/ 145800 h 231262"/>
              <a:gd name="connsiteX14" fmla="*/ 119642 w 2416041"/>
              <a:gd name="connsiteY14" fmla="*/ 128708 h 231262"/>
              <a:gd name="connsiteX15" fmla="*/ 94004 w 2416041"/>
              <a:gd name="connsiteY15" fmla="*/ 103071 h 231262"/>
              <a:gd name="connsiteX16" fmla="*/ 59821 w 2416041"/>
              <a:gd name="connsiteY16" fmla="*/ 94525 h 231262"/>
              <a:gd name="connsiteX17" fmla="*/ 8546 w 2416041"/>
              <a:gd name="connsiteY17" fmla="*/ 51796 h 231262"/>
              <a:gd name="connsiteX18" fmla="*/ 0 w 2416041"/>
              <a:gd name="connsiteY18" fmla="*/ 51796 h 23126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264920 w 2358532"/>
              <a:gd name="connsiteY10" fmla="*/ 179983 h 242902"/>
              <a:gd name="connsiteX11" fmla="*/ 205099 w 2358532"/>
              <a:gd name="connsiteY11" fmla="*/ 171437 h 242902"/>
              <a:gd name="connsiteX12" fmla="*/ 179462 w 2358532"/>
              <a:gd name="connsiteY12" fmla="*/ 154346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854579 w 2358532"/>
              <a:gd name="connsiteY10" fmla="*/ 239804 h 242902"/>
              <a:gd name="connsiteX11" fmla="*/ 205099 w 2358532"/>
              <a:gd name="connsiteY11" fmla="*/ 171437 h 242902"/>
              <a:gd name="connsiteX12" fmla="*/ 179462 w 2358532"/>
              <a:gd name="connsiteY12" fmla="*/ 154346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854579 w 2358532"/>
              <a:gd name="connsiteY10" fmla="*/ 239804 h 242902"/>
              <a:gd name="connsiteX11" fmla="*/ 205099 w 2358532"/>
              <a:gd name="connsiteY11" fmla="*/ 171437 h 242902"/>
              <a:gd name="connsiteX12" fmla="*/ 478565 w 2358532"/>
              <a:gd name="connsiteY12" fmla="*/ 222713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69"/>
              <a:gd name="connsiteX1" fmla="*/ 162370 w 2358532"/>
              <a:gd name="connsiteY1" fmla="*/ 68888 h 242969"/>
              <a:gd name="connsiteX2" fmla="*/ 213645 w 2358532"/>
              <a:gd name="connsiteY2" fmla="*/ 51796 h 242969"/>
              <a:gd name="connsiteX3" fmla="*/ 239283 w 2358532"/>
              <a:gd name="connsiteY3" fmla="*/ 34705 h 242969"/>
              <a:gd name="connsiteX4" fmla="*/ 598206 w 2358532"/>
              <a:gd name="connsiteY4" fmla="*/ 26159 h 242969"/>
              <a:gd name="connsiteX5" fmla="*/ 803305 w 2358532"/>
              <a:gd name="connsiteY5" fmla="*/ 34705 h 242969"/>
              <a:gd name="connsiteX6" fmla="*/ 837488 w 2358532"/>
              <a:gd name="connsiteY6" fmla="*/ 43250 h 242969"/>
              <a:gd name="connsiteX7" fmla="*/ 2230452 w 2358532"/>
              <a:gd name="connsiteY7" fmla="*/ 9067 h 242969"/>
              <a:gd name="connsiteX8" fmla="*/ 2247545 w 2358532"/>
              <a:gd name="connsiteY8" fmla="*/ 222712 h 242969"/>
              <a:gd name="connsiteX9" fmla="*/ 1803163 w 2358532"/>
              <a:gd name="connsiteY9" fmla="*/ 239804 h 242969"/>
              <a:gd name="connsiteX10" fmla="*/ 854579 w 2358532"/>
              <a:gd name="connsiteY10" fmla="*/ 239804 h 242969"/>
              <a:gd name="connsiteX11" fmla="*/ 307649 w 2358532"/>
              <a:gd name="connsiteY11" fmla="*/ 197074 h 242969"/>
              <a:gd name="connsiteX12" fmla="*/ 478565 w 2358532"/>
              <a:gd name="connsiteY12" fmla="*/ 222713 h 242969"/>
              <a:gd name="connsiteX13" fmla="*/ 145279 w 2358532"/>
              <a:gd name="connsiteY13" fmla="*/ 145800 h 242969"/>
              <a:gd name="connsiteX14" fmla="*/ 119642 w 2358532"/>
              <a:gd name="connsiteY14" fmla="*/ 128708 h 242969"/>
              <a:gd name="connsiteX15" fmla="*/ 94004 w 2358532"/>
              <a:gd name="connsiteY15" fmla="*/ 103071 h 242969"/>
              <a:gd name="connsiteX16" fmla="*/ 59821 w 2358532"/>
              <a:gd name="connsiteY16" fmla="*/ 94525 h 242969"/>
              <a:gd name="connsiteX17" fmla="*/ 8546 w 2358532"/>
              <a:gd name="connsiteY17" fmla="*/ 51796 h 242969"/>
              <a:gd name="connsiteX18" fmla="*/ 0 w 2358532"/>
              <a:gd name="connsiteY18" fmla="*/ 51796 h 242969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803305 w 2338514"/>
              <a:gd name="connsiteY5" fmla="*/ 82086 h 290350"/>
              <a:gd name="connsiteX6" fmla="*/ 837488 w 2338514"/>
              <a:gd name="connsiteY6" fmla="*/ 90631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803305 w 2338514"/>
              <a:gd name="connsiteY5" fmla="*/ 82086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410199 w 2338514"/>
              <a:gd name="connsiteY4" fmla="*/ 30811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410199 w 2338514"/>
              <a:gd name="connsiteY4" fmla="*/ 30811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305045"/>
              <a:gd name="connsiteX1" fmla="*/ 162370 w 2338514"/>
              <a:gd name="connsiteY1" fmla="*/ 116269 h 305045"/>
              <a:gd name="connsiteX2" fmla="*/ 213645 w 2338514"/>
              <a:gd name="connsiteY2" fmla="*/ 99177 h 305045"/>
              <a:gd name="connsiteX3" fmla="*/ 239283 w 2338514"/>
              <a:gd name="connsiteY3" fmla="*/ 82086 h 305045"/>
              <a:gd name="connsiteX4" fmla="*/ 410199 w 2338514"/>
              <a:gd name="connsiteY4" fmla="*/ 30811 h 305045"/>
              <a:gd name="connsiteX5" fmla="*/ 581114 w 2338514"/>
              <a:gd name="connsiteY5" fmla="*/ 13719 h 305045"/>
              <a:gd name="connsiteX6" fmla="*/ 760575 w 2338514"/>
              <a:gd name="connsiteY6" fmla="*/ 22264 h 305045"/>
              <a:gd name="connsiteX7" fmla="*/ 1119790 w 2338514"/>
              <a:gd name="connsiteY7" fmla="*/ 1096 h 305045"/>
              <a:gd name="connsiteX8" fmla="*/ 2230452 w 2338514"/>
              <a:gd name="connsiteY8" fmla="*/ 56448 h 305045"/>
              <a:gd name="connsiteX9" fmla="*/ 2247545 w 2338514"/>
              <a:gd name="connsiteY9" fmla="*/ 270093 h 305045"/>
              <a:gd name="connsiteX10" fmla="*/ 1803163 w 2338514"/>
              <a:gd name="connsiteY10" fmla="*/ 287185 h 305045"/>
              <a:gd name="connsiteX11" fmla="*/ 854579 w 2338514"/>
              <a:gd name="connsiteY11" fmla="*/ 287185 h 305045"/>
              <a:gd name="connsiteX12" fmla="*/ 307649 w 2338514"/>
              <a:gd name="connsiteY12" fmla="*/ 244455 h 305045"/>
              <a:gd name="connsiteX13" fmla="*/ 649481 w 2338514"/>
              <a:gd name="connsiteY13" fmla="*/ 304277 h 305045"/>
              <a:gd name="connsiteX14" fmla="*/ 145279 w 2338514"/>
              <a:gd name="connsiteY14" fmla="*/ 193181 h 305045"/>
              <a:gd name="connsiteX15" fmla="*/ 119642 w 2338514"/>
              <a:gd name="connsiteY15" fmla="*/ 176089 h 305045"/>
              <a:gd name="connsiteX16" fmla="*/ 94004 w 2338514"/>
              <a:gd name="connsiteY16" fmla="*/ 150452 h 305045"/>
              <a:gd name="connsiteX17" fmla="*/ 59821 w 2338514"/>
              <a:gd name="connsiteY17" fmla="*/ 141906 h 305045"/>
              <a:gd name="connsiteX18" fmla="*/ 8546 w 2338514"/>
              <a:gd name="connsiteY18" fmla="*/ 99177 h 305045"/>
              <a:gd name="connsiteX19" fmla="*/ 0 w 2338514"/>
              <a:gd name="connsiteY19" fmla="*/ 99177 h 305045"/>
              <a:gd name="connsiteX0" fmla="*/ 42729 w 2338514"/>
              <a:gd name="connsiteY0" fmla="*/ 158998 h 304300"/>
              <a:gd name="connsiteX1" fmla="*/ 162370 w 2338514"/>
              <a:gd name="connsiteY1" fmla="*/ 116269 h 304300"/>
              <a:gd name="connsiteX2" fmla="*/ 213645 w 2338514"/>
              <a:gd name="connsiteY2" fmla="*/ 99177 h 304300"/>
              <a:gd name="connsiteX3" fmla="*/ 239283 w 2338514"/>
              <a:gd name="connsiteY3" fmla="*/ 82086 h 304300"/>
              <a:gd name="connsiteX4" fmla="*/ 410199 w 2338514"/>
              <a:gd name="connsiteY4" fmla="*/ 30811 h 304300"/>
              <a:gd name="connsiteX5" fmla="*/ 581114 w 2338514"/>
              <a:gd name="connsiteY5" fmla="*/ 13719 h 304300"/>
              <a:gd name="connsiteX6" fmla="*/ 760575 w 2338514"/>
              <a:gd name="connsiteY6" fmla="*/ 22264 h 304300"/>
              <a:gd name="connsiteX7" fmla="*/ 1119790 w 2338514"/>
              <a:gd name="connsiteY7" fmla="*/ 1096 h 304300"/>
              <a:gd name="connsiteX8" fmla="*/ 2230452 w 2338514"/>
              <a:gd name="connsiteY8" fmla="*/ 56448 h 304300"/>
              <a:gd name="connsiteX9" fmla="*/ 2247545 w 2338514"/>
              <a:gd name="connsiteY9" fmla="*/ 270093 h 304300"/>
              <a:gd name="connsiteX10" fmla="*/ 1803163 w 2338514"/>
              <a:gd name="connsiteY10" fmla="*/ 287185 h 304300"/>
              <a:gd name="connsiteX11" fmla="*/ 854579 w 2338514"/>
              <a:gd name="connsiteY11" fmla="*/ 287185 h 304300"/>
              <a:gd name="connsiteX12" fmla="*/ 307649 w 2338514"/>
              <a:gd name="connsiteY12" fmla="*/ 244455 h 304300"/>
              <a:gd name="connsiteX13" fmla="*/ 649481 w 2338514"/>
              <a:gd name="connsiteY13" fmla="*/ 304277 h 304300"/>
              <a:gd name="connsiteX14" fmla="*/ 145279 w 2338514"/>
              <a:gd name="connsiteY14" fmla="*/ 193181 h 304300"/>
              <a:gd name="connsiteX15" fmla="*/ 119642 w 2338514"/>
              <a:gd name="connsiteY15" fmla="*/ 176089 h 304300"/>
              <a:gd name="connsiteX16" fmla="*/ 94004 w 2338514"/>
              <a:gd name="connsiteY16" fmla="*/ 150452 h 304300"/>
              <a:gd name="connsiteX17" fmla="*/ 59821 w 2338514"/>
              <a:gd name="connsiteY17" fmla="*/ 141906 h 304300"/>
              <a:gd name="connsiteX18" fmla="*/ 8546 w 2338514"/>
              <a:gd name="connsiteY18" fmla="*/ 99177 h 304300"/>
              <a:gd name="connsiteX19" fmla="*/ 0 w 2338514"/>
              <a:gd name="connsiteY19" fmla="*/ 99177 h 304300"/>
              <a:gd name="connsiteX0" fmla="*/ 42729 w 2338514"/>
              <a:gd name="connsiteY0" fmla="*/ 158998 h 305203"/>
              <a:gd name="connsiteX1" fmla="*/ 162370 w 2338514"/>
              <a:gd name="connsiteY1" fmla="*/ 116269 h 305203"/>
              <a:gd name="connsiteX2" fmla="*/ 213645 w 2338514"/>
              <a:gd name="connsiteY2" fmla="*/ 99177 h 305203"/>
              <a:gd name="connsiteX3" fmla="*/ 239283 w 2338514"/>
              <a:gd name="connsiteY3" fmla="*/ 82086 h 305203"/>
              <a:gd name="connsiteX4" fmla="*/ 410199 w 2338514"/>
              <a:gd name="connsiteY4" fmla="*/ 30811 h 305203"/>
              <a:gd name="connsiteX5" fmla="*/ 581114 w 2338514"/>
              <a:gd name="connsiteY5" fmla="*/ 13719 h 305203"/>
              <a:gd name="connsiteX6" fmla="*/ 760575 w 2338514"/>
              <a:gd name="connsiteY6" fmla="*/ 22264 h 305203"/>
              <a:gd name="connsiteX7" fmla="*/ 1119790 w 2338514"/>
              <a:gd name="connsiteY7" fmla="*/ 1096 h 305203"/>
              <a:gd name="connsiteX8" fmla="*/ 2230452 w 2338514"/>
              <a:gd name="connsiteY8" fmla="*/ 56448 h 305203"/>
              <a:gd name="connsiteX9" fmla="*/ 2247545 w 2338514"/>
              <a:gd name="connsiteY9" fmla="*/ 270093 h 305203"/>
              <a:gd name="connsiteX10" fmla="*/ 1803163 w 2338514"/>
              <a:gd name="connsiteY10" fmla="*/ 287185 h 305203"/>
              <a:gd name="connsiteX11" fmla="*/ 854579 w 2338514"/>
              <a:gd name="connsiteY11" fmla="*/ 287185 h 305203"/>
              <a:gd name="connsiteX12" fmla="*/ 307649 w 2338514"/>
              <a:gd name="connsiteY12" fmla="*/ 244455 h 305203"/>
              <a:gd name="connsiteX13" fmla="*/ 649481 w 2338514"/>
              <a:gd name="connsiteY13" fmla="*/ 304277 h 305203"/>
              <a:gd name="connsiteX14" fmla="*/ 145279 w 2338514"/>
              <a:gd name="connsiteY14" fmla="*/ 193181 h 305203"/>
              <a:gd name="connsiteX15" fmla="*/ 119642 w 2338514"/>
              <a:gd name="connsiteY15" fmla="*/ 176089 h 305203"/>
              <a:gd name="connsiteX16" fmla="*/ 94004 w 2338514"/>
              <a:gd name="connsiteY16" fmla="*/ 150452 h 305203"/>
              <a:gd name="connsiteX17" fmla="*/ 59821 w 2338514"/>
              <a:gd name="connsiteY17" fmla="*/ 141906 h 305203"/>
              <a:gd name="connsiteX18" fmla="*/ 8546 w 2338514"/>
              <a:gd name="connsiteY18" fmla="*/ 99177 h 305203"/>
              <a:gd name="connsiteX19" fmla="*/ 0 w 2338514"/>
              <a:gd name="connsiteY19" fmla="*/ 99177 h 305203"/>
              <a:gd name="connsiteX0" fmla="*/ 42729 w 2338514"/>
              <a:gd name="connsiteY0" fmla="*/ 158998 h 603588"/>
              <a:gd name="connsiteX1" fmla="*/ 162370 w 2338514"/>
              <a:gd name="connsiteY1" fmla="*/ 116269 h 603588"/>
              <a:gd name="connsiteX2" fmla="*/ 213645 w 2338514"/>
              <a:gd name="connsiteY2" fmla="*/ 99177 h 603588"/>
              <a:gd name="connsiteX3" fmla="*/ 239283 w 2338514"/>
              <a:gd name="connsiteY3" fmla="*/ 82086 h 603588"/>
              <a:gd name="connsiteX4" fmla="*/ 410199 w 2338514"/>
              <a:gd name="connsiteY4" fmla="*/ 30811 h 603588"/>
              <a:gd name="connsiteX5" fmla="*/ 581114 w 2338514"/>
              <a:gd name="connsiteY5" fmla="*/ 13719 h 603588"/>
              <a:gd name="connsiteX6" fmla="*/ 760575 w 2338514"/>
              <a:gd name="connsiteY6" fmla="*/ 22264 h 603588"/>
              <a:gd name="connsiteX7" fmla="*/ 1119790 w 2338514"/>
              <a:gd name="connsiteY7" fmla="*/ 1096 h 603588"/>
              <a:gd name="connsiteX8" fmla="*/ 2230452 w 2338514"/>
              <a:gd name="connsiteY8" fmla="*/ 56448 h 603588"/>
              <a:gd name="connsiteX9" fmla="*/ 2247545 w 2338514"/>
              <a:gd name="connsiteY9" fmla="*/ 270093 h 603588"/>
              <a:gd name="connsiteX10" fmla="*/ 1803163 w 2338514"/>
              <a:gd name="connsiteY10" fmla="*/ 287185 h 603588"/>
              <a:gd name="connsiteX11" fmla="*/ 854579 w 2338514"/>
              <a:gd name="connsiteY11" fmla="*/ 287185 h 603588"/>
              <a:gd name="connsiteX12" fmla="*/ 307649 w 2338514"/>
              <a:gd name="connsiteY12" fmla="*/ 244455 h 603588"/>
              <a:gd name="connsiteX13" fmla="*/ 170917 w 2338514"/>
              <a:gd name="connsiteY13" fmla="*/ 603379 h 603588"/>
              <a:gd name="connsiteX14" fmla="*/ 145279 w 2338514"/>
              <a:gd name="connsiteY14" fmla="*/ 193181 h 603588"/>
              <a:gd name="connsiteX15" fmla="*/ 119642 w 2338514"/>
              <a:gd name="connsiteY15" fmla="*/ 176089 h 603588"/>
              <a:gd name="connsiteX16" fmla="*/ 94004 w 2338514"/>
              <a:gd name="connsiteY16" fmla="*/ 150452 h 603588"/>
              <a:gd name="connsiteX17" fmla="*/ 59821 w 2338514"/>
              <a:gd name="connsiteY17" fmla="*/ 141906 h 603588"/>
              <a:gd name="connsiteX18" fmla="*/ 8546 w 2338514"/>
              <a:gd name="connsiteY18" fmla="*/ 99177 h 603588"/>
              <a:gd name="connsiteX19" fmla="*/ 0 w 2338514"/>
              <a:gd name="connsiteY19" fmla="*/ 99177 h 603588"/>
              <a:gd name="connsiteX0" fmla="*/ 42729 w 2338514"/>
              <a:gd name="connsiteY0" fmla="*/ 162617 h 607207"/>
              <a:gd name="connsiteX1" fmla="*/ 162370 w 2338514"/>
              <a:gd name="connsiteY1" fmla="*/ 119888 h 607207"/>
              <a:gd name="connsiteX2" fmla="*/ 213645 w 2338514"/>
              <a:gd name="connsiteY2" fmla="*/ 102796 h 607207"/>
              <a:gd name="connsiteX3" fmla="*/ 239283 w 2338514"/>
              <a:gd name="connsiteY3" fmla="*/ 85705 h 607207"/>
              <a:gd name="connsiteX4" fmla="*/ 410199 w 2338514"/>
              <a:gd name="connsiteY4" fmla="*/ 34430 h 607207"/>
              <a:gd name="connsiteX5" fmla="*/ 581114 w 2338514"/>
              <a:gd name="connsiteY5" fmla="*/ 17338 h 607207"/>
              <a:gd name="connsiteX6" fmla="*/ 922945 w 2338514"/>
              <a:gd name="connsiteY6" fmla="*/ 245 h 607207"/>
              <a:gd name="connsiteX7" fmla="*/ 1119790 w 2338514"/>
              <a:gd name="connsiteY7" fmla="*/ 4715 h 607207"/>
              <a:gd name="connsiteX8" fmla="*/ 2230452 w 2338514"/>
              <a:gd name="connsiteY8" fmla="*/ 60067 h 607207"/>
              <a:gd name="connsiteX9" fmla="*/ 2247545 w 2338514"/>
              <a:gd name="connsiteY9" fmla="*/ 273712 h 607207"/>
              <a:gd name="connsiteX10" fmla="*/ 1803163 w 2338514"/>
              <a:gd name="connsiteY10" fmla="*/ 290804 h 607207"/>
              <a:gd name="connsiteX11" fmla="*/ 854579 w 2338514"/>
              <a:gd name="connsiteY11" fmla="*/ 290804 h 607207"/>
              <a:gd name="connsiteX12" fmla="*/ 307649 w 2338514"/>
              <a:gd name="connsiteY12" fmla="*/ 248074 h 607207"/>
              <a:gd name="connsiteX13" fmla="*/ 170917 w 2338514"/>
              <a:gd name="connsiteY13" fmla="*/ 606998 h 607207"/>
              <a:gd name="connsiteX14" fmla="*/ 145279 w 2338514"/>
              <a:gd name="connsiteY14" fmla="*/ 196800 h 607207"/>
              <a:gd name="connsiteX15" fmla="*/ 119642 w 2338514"/>
              <a:gd name="connsiteY15" fmla="*/ 179708 h 607207"/>
              <a:gd name="connsiteX16" fmla="*/ 94004 w 2338514"/>
              <a:gd name="connsiteY16" fmla="*/ 154071 h 607207"/>
              <a:gd name="connsiteX17" fmla="*/ 59821 w 2338514"/>
              <a:gd name="connsiteY17" fmla="*/ 145525 h 607207"/>
              <a:gd name="connsiteX18" fmla="*/ 8546 w 2338514"/>
              <a:gd name="connsiteY18" fmla="*/ 102796 h 607207"/>
              <a:gd name="connsiteX19" fmla="*/ 0 w 2338514"/>
              <a:gd name="connsiteY19" fmla="*/ 102796 h 607207"/>
              <a:gd name="connsiteX0" fmla="*/ 42729 w 2338514"/>
              <a:gd name="connsiteY0" fmla="*/ 162403 h 606993"/>
              <a:gd name="connsiteX1" fmla="*/ 162370 w 2338514"/>
              <a:gd name="connsiteY1" fmla="*/ 119674 h 606993"/>
              <a:gd name="connsiteX2" fmla="*/ 213645 w 2338514"/>
              <a:gd name="connsiteY2" fmla="*/ 102582 h 606993"/>
              <a:gd name="connsiteX3" fmla="*/ 239283 w 2338514"/>
              <a:gd name="connsiteY3" fmla="*/ 85491 h 606993"/>
              <a:gd name="connsiteX4" fmla="*/ 410199 w 2338514"/>
              <a:gd name="connsiteY4" fmla="*/ 34216 h 606993"/>
              <a:gd name="connsiteX5" fmla="*/ 675118 w 2338514"/>
              <a:gd name="connsiteY5" fmla="*/ 8578 h 606993"/>
              <a:gd name="connsiteX6" fmla="*/ 922945 w 2338514"/>
              <a:gd name="connsiteY6" fmla="*/ 31 h 606993"/>
              <a:gd name="connsiteX7" fmla="*/ 1119790 w 2338514"/>
              <a:gd name="connsiteY7" fmla="*/ 4501 h 606993"/>
              <a:gd name="connsiteX8" fmla="*/ 2230452 w 2338514"/>
              <a:gd name="connsiteY8" fmla="*/ 59853 h 606993"/>
              <a:gd name="connsiteX9" fmla="*/ 2247545 w 2338514"/>
              <a:gd name="connsiteY9" fmla="*/ 273498 h 606993"/>
              <a:gd name="connsiteX10" fmla="*/ 1803163 w 2338514"/>
              <a:gd name="connsiteY10" fmla="*/ 290590 h 606993"/>
              <a:gd name="connsiteX11" fmla="*/ 854579 w 2338514"/>
              <a:gd name="connsiteY11" fmla="*/ 290590 h 606993"/>
              <a:gd name="connsiteX12" fmla="*/ 307649 w 2338514"/>
              <a:gd name="connsiteY12" fmla="*/ 247860 h 606993"/>
              <a:gd name="connsiteX13" fmla="*/ 170917 w 2338514"/>
              <a:gd name="connsiteY13" fmla="*/ 606784 h 606993"/>
              <a:gd name="connsiteX14" fmla="*/ 145279 w 2338514"/>
              <a:gd name="connsiteY14" fmla="*/ 196586 h 606993"/>
              <a:gd name="connsiteX15" fmla="*/ 119642 w 2338514"/>
              <a:gd name="connsiteY15" fmla="*/ 179494 h 606993"/>
              <a:gd name="connsiteX16" fmla="*/ 94004 w 2338514"/>
              <a:gd name="connsiteY16" fmla="*/ 153857 h 606993"/>
              <a:gd name="connsiteX17" fmla="*/ 59821 w 2338514"/>
              <a:gd name="connsiteY17" fmla="*/ 145311 h 606993"/>
              <a:gd name="connsiteX18" fmla="*/ 8546 w 2338514"/>
              <a:gd name="connsiteY18" fmla="*/ 102582 h 606993"/>
              <a:gd name="connsiteX19" fmla="*/ 0 w 2338514"/>
              <a:gd name="connsiteY19" fmla="*/ 102582 h 606993"/>
              <a:gd name="connsiteX0" fmla="*/ 42729 w 2338514"/>
              <a:gd name="connsiteY0" fmla="*/ 162403 h 606993"/>
              <a:gd name="connsiteX1" fmla="*/ 162370 w 2338514"/>
              <a:gd name="connsiteY1" fmla="*/ 119674 h 606993"/>
              <a:gd name="connsiteX2" fmla="*/ 213645 w 2338514"/>
              <a:gd name="connsiteY2" fmla="*/ 102582 h 606993"/>
              <a:gd name="connsiteX3" fmla="*/ 239283 w 2338514"/>
              <a:gd name="connsiteY3" fmla="*/ 85491 h 606993"/>
              <a:gd name="connsiteX4" fmla="*/ 418744 w 2338514"/>
              <a:gd name="connsiteY4" fmla="*/ 8579 h 606993"/>
              <a:gd name="connsiteX5" fmla="*/ 675118 w 2338514"/>
              <a:gd name="connsiteY5" fmla="*/ 8578 h 606993"/>
              <a:gd name="connsiteX6" fmla="*/ 922945 w 2338514"/>
              <a:gd name="connsiteY6" fmla="*/ 31 h 606993"/>
              <a:gd name="connsiteX7" fmla="*/ 1119790 w 2338514"/>
              <a:gd name="connsiteY7" fmla="*/ 4501 h 606993"/>
              <a:gd name="connsiteX8" fmla="*/ 2230452 w 2338514"/>
              <a:gd name="connsiteY8" fmla="*/ 59853 h 606993"/>
              <a:gd name="connsiteX9" fmla="*/ 2247545 w 2338514"/>
              <a:gd name="connsiteY9" fmla="*/ 273498 h 606993"/>
              <a:gd name="connsiteX10" fmla="*/ 1803163 w 2338514"/>
              <a:gd name="connsiteY10" fmla="*/ 290590 h 606993"/>
              <a:gd name="connsiteX11" fmla="*/ 854579 w 2338514"/>
              <a:gd name="connsiteY11" fmla="*/ 290590 h 606993"/>
              <a:gd name="connsiteX12" fmla="*/ 307649 w 2338514"/>
              <a:gd name="connsiteY12" fmla="*/ 247860 h 606993"/>
              <a:gd name="connsiteX13" fmla="*/ 170917 w 2338514"/>
              <a:gd name="connsiteY13" fmla="*/ 606784 h 606993"/>
              <a:gd name="connsiteX14" fmla="*/ 145279 w 2338514"/>
              <a:gd name="connsiteY14" fmla="*/ 196586 h 606993"/>
              <a:gd name="connsiteX15" fmla="*/ 119642 w 2338514"/>
              <a:gd name="connsiteY15" fmla="*/ 179494 h 606993"/>
              <a:gd name="connsiteX16" fmla="*/ 94004 w 2338514"/>
              <a:gd name="connsiteY16" fmla="*/ 153857 h 606993"/>
              <a:gd name="connsiteX17" fmla="*/ 59821 w 2338514"/>
              <a:gd name="connsiteY17" fmla="*/ 145311 h 606993"/>
              <a:gd name="connsiteX18" fmla="*/ 8546 w 2338514"/>
              <a:gd name="connsiteY18" fmla="*/ 102582 h 606993"/>
              <a:gd name="connsiteX19" fmla="*/ 0 w 2338514"/>
              <a:gd name="connsiteY19" fmla="*/ 102582 h 606993"/>
              <a:gd name="connsiteX0" fmla="*/ 42729 w 2338514"/>
              <a:gd name="connsiteY0" fmla="*/ 163642 h 608232"/>
              <a:gd name="connsiteX1" fmla="*/ 162370 w 2338514"/>
              <a:gd name="connsiteY1" fmla="*/ 120913 h 608232"/>
              <a:gd name="connsiteX2" fmla="*/ 213645 w 2338514"/>
              <a:gd name="connsiteY2" fmla="*/ 103821 h 608232"/>
              <a:gd name="connsiteX3" fmla="*/ 239283 w 2338514"/>
              <a:gd name="connsiteY3" fmla="*/ 86730 h 608232"/>
              <a:gd name="connsiteX4" fmla="*/ 418744 w 2338514"/>
              <a:gd name="connsiteY4" fmla="*/ 9818 h 608232"/>
              <a:gd name="connsiteX5" fmla="*/ 675118 w 2338514"/>
              <a:gd name="connsiteY5" fmla="*/ 9817 h 608232"/>
              <a:gd name="connsiteX6" fmla="*/ 922945 w 2338514"/>
              <a:gd name="connsiteY6" fmla="*/ 1270 h 608232"/>
              <a:gd name="connsiteX7" fmla="*/ 1119790 w 2338514"/>
              <a:gd name="connsiteY7" fmla="*/ 5740 h 608232"/>
              <a:gd name="connsiteX8" fmla="*/ 2230452 w 2338514"/>
              <a:gd name="connsiteY8" fmla="*/ 61092 h 608232"/>
              <a:gd name="connsiteX9" fmla="*/ 2247545 w 2338514"/>
              <a:gd name="connsiteY9" fmla="*/ 274737 h 608232"/>
              <a:gd name="connsiteX10" fmla="*/ 1803163 w 2338514"/>
              <a:gd name="connsiteY10" fmla="*/ 291829 h 608232"/>
              <a:gd name="connsiteX11" fmla="*/ 854579 w 2338514"/>
              <a:gd name="connsiteY11" fmla="*/ 291829 h 608232"/>
              <a:gd name="connsiteX12" fmla="*/ 307649 w 2338514"/>
              <a:gd name="connsiteY12" fmla="*/ 249099 h 608232"/>
              <a:gd name="connsiteX13" fmla="*/ 170917 w 2338514"/>
              <a:gd name="connsiteY13" fmla="*/ 608023 h 608232"/>
              <a:gd name="connsiteX14" fmla="*/ 145279 w 2338514"/>
              <a:gd name="connsiteY14" fmla="*/ 197825 h 608232"/>
              <a:gd name="connsiteX15" fmla="*/ 119642 w 2338514"/>
              <a:gd name="connsiteY15" fmla="*/ 180733 h 608232"/>
              <a:gd name="connsiteX16" fmla="*/ 94004 w 2338514"/>
              <a:gd name="connsiteY16" fmla="*/ 155096 h 608232"/>
              <a:gd name="connsiteX17" fmla="*/ 59821 w 2338514"/>
              <a:gd name="connsiteY17" fmla="*/ 146550 h 608232"/>
              <a:gd name="connsiteX18" fmla="*/ 8546 w 2338514"/>
              <a:gd name="connsiteY18" fmla="*/ 103821 h 608232"/>
              <a:gd name="connsiteX19" fmla="*/ 0 w 2338514"/>
              <a:gd name="connsiteY19" fmla="*/ 103821 h 608232"/>
              <a:gd name="connsiteX0" fmla="*/ 42729 w 2338514"/>
              <a:gd name="connsiteY0" fmla="*/ 163642 h 294994"/>
              <a:gd name="connsiteX1" fmla="*/ 162370 w 2338514"/>
              <a:gd name="connsiteY1" fmla="*/ 120913 h 294994"/>
              <a:gd name="connsiteX2" fmla="*/ 213645 w 2338514"/>
              <a:gd name="connsiteY2" fmla="*/ 103821 h 294994"/>
              <a:gd name="connsiteX3" fmla="*/ 239283 w 2338514"/>
              <a:gd name="connsiteY3" fmla="*/ 86730 h 294994"/>
              <a:gd name="connsiteX4" fmla="*/ 418744 w 2338514"/>
              <a:gd name="connsiteY4" fmla="*/ 9818 h 294994"/>
              <a:gd name="connsiteX5" fmla="*/ 675118 w 2338514"/>
              <a:gd name="connsiteY5" fmla="*/ 9817 h 294994"/>
              <a:gd name="connsiteX6" fmla="*/ 922945 w 2338514"/>
              <a:gd name="connsiteY6" fmla="*/ 1270 h 294994"/>
              <a:gd name="connsiteX7" fmla="*/ 1119790 w 2338514"/>
              <a:gd name="connsiteY7" fmla="*/ 5740 h 294994"/>
              <a:gd name="connsiteX8" fmla="*/ 2230452 w 2338514"/>
              <a:gd name="connsiteY8" fmla="*/ 61092 h 294994"/>
              <a:gd name="connsiteX9" fmla="*/ 2247545 w 2338514"/>
              <a:gd name="connsiteY9" fmla="*/ 274737 h 294994"/>
              <a:gd name="connsiteX10" fmla="*/ 1803163 w 2338514"/>
              <a:gd name="connsiteY10" fmla="*/ 291829 h 294994"/>
              <a:gd name="connsiteX11" fmla="*/ 854579 w 2338514"/>
              <a:gd name="connsiteY11" fmla="*/ 291829 h 294994"/>
              <a:gd name="connsiteX12" fmla="*/ 307649 w 2338514"/>
              <a:gd name="connsiteY12" fmla="*/ 249099 h 294994"/>
              <a:gd name="connsiteX13" fmla="*/ 145279 w 2338514"/>
              <a:gd name="connsiteY13" fmla="*/ 197825 h 294994"/>
              <a:gd name="connsiteX14" fmla="*/ 119642 w 2338514"/>
              <a:gd name="connsiteY14" fmla="*/ 180733 h 294994"/>
              <a:gd name="connsiteX15" fmla="*/ 94004 w 2338514"/>
              <a:gd name="connsiteY15" fmla="*/ 155096 h 294994"/>
              <a:gd name="connsiteX16" fmla="*/ 59821 w 2338514"/>
              <a:gd name="connsiteY16" fmla="*/ 146550 h 294994"/>
              <a:gd name="connsiteX17" fmla="*/ 8546 w 2338514"/>
              <a:gd name="connsiteY17" fmla="*/ 103821 h 294994"/>
              <a:gd name="connsiteX18" fmla="*/ 0 w 2338514"/>
              <a:gd name="connsiteY18" fmla="*/ 103821 h 294994"/>
              <a:gd name="connsiteX0" fmla="*/ 42729 w 2338514"/>
              <a:gd name="connsiteY0" fmla="*/ 163642 h 294994"/>
              <a:gd name="connsiteX1" fmla="*/ 162370 w 2338514"/>
              <a:gd name="connsiteY1" fmla="*/ 120913 h 294994"/>
              <a:gd name="connsiteX2" fmla="*/ 213645 w 2338514"/>
              <a:gd name="connsiteY2" fmla="*/ 103821 h 294994"/>
              <a:gd name="connsiteX3" fmla="*/ 239283 w 2338514"/>
              <a:gd name="connsiteY3" fmla="*/ 86730 h 294994"/>
              <a:gd name="connsiteX4" fmla="*/ 418744 w 2338514"/>
              <a:gd name="connsiteY4" fmla="*/ 9818 h 294994"/>
              <a:gd name="connsiteX5" fmla="*/ 675118 w 2338514"/>
              <a:gd name="connsiteY5" fmla="*/ 9817 h 294994"/>
              <a:gd name="connsiteX6" fmla="*/ 922945 w 2338514"/>
              <a:gd name="connsiteY6" fmla="*/ 1270 h 294994"/>
              <a:gd name="connsiteX7" fmla="*/ 1119790 w 2338514"/>
              <a:gd name="connsiteY7" fmla="*/ 5740 h 294994"/>
              <a:gd name="connsiteX8" fmla="*/ 2230452 w 2338514"/>
              <a:gd name="connsiteY8" fmla="*/ 61092 h 294994"/>
              <a:gd name="connsiteX9" fmla="*/ 2247545 w 2338514"/>
              <a:gd name="connsiteY9" fmla="*/ 274737 h 294994"/>
              <a:gd name="connsiteX10" fmla="*/ 1803163 w 2338514"/>
              <a:gd name="connsiteY10" fmla="*/ 291829 h 294994"/>
              <a:gd name="connsiteX11" fmla="*/ 854579 w 2338514"/>
              <a:gd name="connsiteY11" fmla="*/ 291829 h 294994"/>
              <a:gd name="connsiteX12" fmla="*/ 307649 w 2338514"/>
              <a:gd name="connsiteY12" fmla="*/ 249099 h 294994"/>
              <a:gd name="connsiteX13" fmla="*/ 145279 w 2338514"/>
              <a:gd name="connsiteY13" fmla="*/ 197825 h 294994"/>
              <a:gd name="connsiteX14" fmla="*/ 119642 w 2338514"/>
              <a:gd name="connsiteY14" fmla="*/ 180733 h 294994"/>
              <a:gd name="connsiteX15" fmla="*/ 94004 w 2338514"/>
              <a:gd name="connsiteY15" fmla="*/ 155096 h 294994"/>
              <a:gd name="connsiteX16" fmla="*/ 59821 w 2338514"/>
              <a:gd name="connsiteY16" fmla="*/ 146550 h 294994"/>
              <a:gd name="connsiteX17" fmla="*/ 8546 w 2338514"/>
              <a:gd name="connsiteY17" fmla="*/ 103821 h 294994"/>
              <a:gd name="connsiteX18" fmla="*/ 0 w 2338514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9972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9972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2828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65610 w 2364841"/>
              <a:gd name="connsiteY2" fmla="*/ 86730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34873 w 2364841"/>
              <a:gd name="connsiteY15" fmla="*/ 103821 h 294994"/>
              <a:gd name="connsiteX16" fmla="*/ 26327 w 2364841"/>
              <a:gd name="connsiteY16" fmla="*/ 103821 h 294994"/>
              <a:gd name="connsiteX0" fmla="*/ 0 w 2364841"/>
              <a:gd name="connsiteY0" fmla="*/ 223305 h 297507"/>
              <a:gd name="connsiteX1" fmla="*/ 174410 w 2364841"/>
              <a:gd name="connsiteY1" fmla="*/ 104376 h 297507"/>
              <a:gd name="connsiteX2" fmla="*/ 246560 w 2364841"/>
              <a:gd name="connsiteY2" fmla="*/ 65430 h 297507"/>
              <a:gd name="connsiteX3" fmla="*/ 445071 w 2364841"/>
              <a:gd name="connsiteY3" fmla="*/ 12331 h 297507"/>
              <a:gd name="connsiteX4" fmla="*/ 701445 w 2364841"/>
              <a:gd name="connsiteY4" fmla="*/ 12330 h 297507"/>
              <a:gd name="connsiteX5" fmla="*/ 937636 w 2364841"/>
              <a:gd name="connsiteY5" fmla="*/ 330 h 297507"/>
              <a:gd name="connsiteX6" fmla="*/ 949272 w 2364841"/>
              <a:gd name="connsiteY6" fmla="*/ 3783 h 297507"/>
              <a:gd name="connsiteX7" fmla="*/ 1146117 w 2364841"/>
              <a:gd name="connsiteY7" fmla="*/ 8253 h 297507"/>
              <a:gd name="connsiteX8" fmla="*/ 2256779 w 2364841"/>
              <a:gd name="connsiteY8" fmla="*/ 63605 h 297507"/>
              <a:gd name="connsiteX9" fmla="*/ 2273872 w 2364841"/>
              <a:gd name="connsiteY9" fmla="*/ 277250 h 297507"/>
              <a:gd name="connsiteX10" fmla="*/ 1829490 w 2364841"/>
              <a:gd name="connsiteY10" fmla="*/ 294342 h 297507"/>
              <a:gd name="connsiteX11" fmla="*/ 880906 w 2364841"/>
              <a:gd name="connsiteY11" fmla="*/ 294342 h 297507"/>
              <a:gd name="connsiteX12" fmla="*/ 333976 w 2364841"/>
              <a:gd name="connsiteY12" fmla="*/ 251612 h 297507"/>
              <a:gd name="connsiteX13" fmla="*/ 171606 w 2364841"/>
              <a:gd name="connsiteY13" fmla="*/ 200338 h 297507"/>
              <a:gd name="connsiteX14" fmla="*/ 145969 w 2364841"/>
              <a:gd name="connsiteY14" fmla="*/ 183246 h 297507"/>
              <a:gd name="connsiteX15" fmla="*/ 120331 w 2364841"/>
              <a:gd name="connsiteY15" fmla="*/ 157609 h 297507"/>
              <a:gd name="connsiteX16" fmla="*/ 34873 w 2364841"/>
              <a:gd name="connsiteY16" fmla="*/ 106334 h 297507"/>
              <a:gd name="connsiteX17" fmla="*/ 26327 w 2364841"/>
              <a:gd name="connsiteY17" fmla="*/ 106334 h 297507"/>
              <a:gd name="connsiteX0" fmla="*/ 0 w 2364841"/>
              <a:gd name="connsiteY0" fmla="*/ 223566 h 297768"/>
              <a:gd name="connsiteX1" fmla="*/ 174410 w 2364841"/>
              <a:gd name="connsiteY1" fmla="*/ 104637 h 297768"/>
              <a:gd name="connsiteX2" fmla="*/ 246560 w 2364841"/>
              <a:gd name="connsiteY2" fmla="*/ 65691 h 297768"/>
              <a:gd name="connsiteX3" fmla="*/ 445071 w 2364841"/>
              <a:gd name="connsiteY3" fmla="*/ 12592 h 297768"/>
              <a:gd name="connsiteX4" fmla="*/ 701445 w 2364841"/>
              <a:gd name="connsiteY4" fmla="*/ 12591 h 297768"/>
              <a:gd name="connsiteX5" fmla="*/ 937636 w 2364841"/>
              <a:gd name="connsiteY5" fmla="*/ 591 h 297768"/>
              <a:gd name="connsiteX6" fmla="*/ 1146117 w 2364841"/>
              <a:gd name="connsiteY6" fmla="*/ 8514 h 297768"/>
              <a:gd name="connsiteX7" fmla="*/ 2256779 w 2364841"/>
              <a:gd name="connsiteY7" fmla="*/ 63866 h 297768"/>
              <a:gd name="connsiteX8" fmla="*/ 2273872 w 2364841"/>
              <a:gd name="connsiteY8" fmla="*/ 277511 h 297768"/>
              <a:gd name="connsiteX9" fmla="*/ 1829490 w 2364841"/>
              <a:gd name="connsiteY9" fmla="*/ 294603 h 297768"/>
              <a:gd name="connsiteX10" fmla="*/ 880906 w 2364841"/>
              <a:gd name="connsiteY10" fmla="*/ 294603 h 297768"/>
              <a:gd name="connsiteX11" fmla="*/ 333976 w 2364841"/>
              <a:gd name="connsiteY11" fmla="*/ 251873 h 297768"/>
              <a:gd name="connsiteX12" fmla="*/ 171606 w 2364841"/>
              <a:gd name="connsiteY12" fmla="*/ 200599 h 297768"/>
              <a:gd name="connsiteX13" fmla="*/ 145969 w 2364841"/>
              <a:gd name="connsiteY13" fmla="*/ 183507 h 297768"/>
              <a:gd name="connsiteX14" fmla="*/ 120331 w 2364841"/>
              <a:gd name="connsiteY14" fmla="*/ 157870 h 297768"/>
              <a:gd name="connsiteX15" fmla="*/ 34873 w 2364841"/>
              <a:gd name="connsiteY15" fmla="*/ 106595 h 297768"/>
              <a:gd name="connsiteX16" fmla="*/ 26327 w 2364841"/>
              <a:gd name="connsiteY16" fmla="*/ 106595 h 297768"/>
              <a:gd name="connsiteX0" fmla="*/ 0 w 2364841"/>
              <a:gd name="connsiteY0" fmla="*/ 220953 h 295155"/>
              <a:gd name="connsiteX1" fmla="*/ 174410 w 2364841"/>
              <a:gd name="connsiteY1" fmla="*/ 102024 h 295155"/>
              <a:gd name="connsiteX2" fmla="*/ 246560 w 2364841"/>
              <a:gd name="connsiteY2" fmla="*/ 63078 h 295155"/>
              <a:gd name="connsiteX3" fmla="*/ 445071 w 2364841"/>
              <a:gd name="connsiteY3" fmla="*/ 9979 h 295155"/>
              <a:gd name="connsiteX4" fmla="*/ 701445 w 2364841"/>
              <a:gd name="connsiteY4" fmla="*/ 9978 h 295155"/>
              <a:gd name="connsiteX5" fmla="*/ 1146117 w 2364841"/>
              <a:gd name="connsiteY5" fmla="*/ 5901 h 295155"/>
              <a:gd name="connsiteX6" fmla="*/ 2256779 w 2364841"/>
              <a:gd name="connsiteY6" fmla="*/ 61253 h 295155"/>
              <a:gd name="connsiteX7" fmla="*/ 2273872 w 2364841"/>
              <a:gd name="connsiteY7" fmla="*/ 274898 h 295155"/>
              <a:gd name="connsiteX8" fmla="*/ 1829490 w 2364841"/>
              <a:gd name="connsiteY8" fmla="*/ 291990 h 295155"/>
              <a:gd name="connsiteX9" fmla="*/ 880906 w 2364841"/>
              <a:gd name="connsiteY9" fmla="*/ 291990 h 295155"/>
              <a:gd name="connsiteX10" fmla="*/ 333976 w 2364841"/>
              <a:gd name="connsiteY10" fmla="*/ 249260 h 295155"/>
              <a:gd name="connsiteX11" fmla="*/ 171606 w 2364841"/>
              <a:gd name="connsiteY11" fmla="*/ 197986 h 295155"/>
              <a:gd name="connsiteX12" fmla="*/ 145969 w 2364841"/>
              <a:gd name="connsiteY12" fmla="*/ 180894 h 295155"/>
              <a:gd name="connsiteX13" fmla="*/ 120331 w 2364841"/>
              <a:gd name="connsiteY13" fmla="*/ 155257 h 295155"/>
              <a:gd name="connsiteX14" fmla="*/ 34873 w 2364841"/>
              <a:gd name="connsiteY14" fmla="*/ 103982 h 295155"/>
              <a:gd name="connsiteX15" fmla="*/ 26327 w 2364841"/>
              <a:gd name="connsiteY15" fmla="*/ 103982 h 295155"/>
              <a:gd name="connsiteX0" fmla="*/ 0 w 2364841"/>
              <a:gd name="connsiteY0" fmla="*/ 220054 h 294256"/>
              <a:gd name="connsiteX1" fmla="*/ 174410 w 2364841"/>
              <a:gd name="connsiteY1" fmla="*/ 101125 h 294256"/>
              <a:gd name="connsiteX2" fmla="*/ 246560 w 2364841"/>
              <a:gd name="connsiteY2" fmla="*/ 62179 h 294256"/>
              <a:gd name="connsiteX3" fmla="*/ 701445 w 2364841"/>
              <a:gd name="connsiteY3" fmla="*/ 9079 h 294256"/>
              <a:gd name="connsiteX4" fmla="*/ 1146117 w 2364841"/>
              <a:gd name="connsiteY4" fmla="*/ 5002 h 294256"/>
              <a:gd name="connsiteX5" fmla="*/ 2256779 w 2364841"/>
              <a:gd name="connsiteY5" fmla="*/ 60354 h 294256"/>
              <a:gd name="connsiteX6" fmla="*/ 2273872 w 2364841"/>
              <a:gd name="connsiteY6" fmla="*/ 273999 h 294256"/>
              <a:gd name="connsiteX7" fmla="*/ 1829490 w 2364841"/>
              <a:gd name="connsiteY7" fmla="*/ 291091 h 294256"/>
              <a:gd name="connsiteX8" fmla="*/ 880906 w 2364841"/>
              <a:gd name="connsiteY8" fmla="*/ 291091 h 294256"/>
              <a:gd name="connsiteX9" fmla="*/ 333976 w 2364841"/>
              <a:gd name="connsiteY9" fmla="*/ 248361 h 294256"/>
              <a:gd name="connsiteX10" fmla="*/ 171606 w 2364841"/>
              <a:gd name="connsiteY10" fmla="*/ 197087 h 294256"/>
              <a:gd name="connsiteX11" fmla="*/ 145969 w 2364841"/>
              <a:gd name="connsiteY11" fmla="*/ 179995 h 294256"/>
              <a:gd name="connsiteX12" fmla="*/ 120331 w 2364841"/>
              <a:gd name="connsiteY12" fmla="*/ 154358 h 294256"/>
              <a:gd name="connsiteX13" fmla="*/ 34873 w 2364841"/>
              <a:gd name="connsiteY13" fmla="*/ 103083 h 294256"/>
              <a:gd name="connsiteX14" fmla="*/ 26327 w 2364841"/>
              <a:gd name="connsiteY14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45969 w 2364841"/>
              <a:gd name="connsiteY10" fmla="*/ 179995 h 294256"/>
              <a:gd name="connsiteX11" fmla="*/ 120331 w 2364841"/>
              <a:gd name="connsiteY11" fmla="*/ 154358 h 294256"/>
              <a:gd name="connsiteX12" fmla="*/ 34873 w 2364841"/>
              <a:gd name="connsiteY12" fmla="*/ 103083 h 294256"/>
              <a:gd name="connsiteX13" fmla="*/ 26327 w 2364841"/>
              <a:gd name="connsiteY13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145969 w 2364841"/>
              <a:gd name="connsiteY11" fmla="*/ 179995 h 294256"/>
              <a:gd name="connsiteX12" fmla="*/ 120331 w 2364841"/>
              <a:gd name="connsiteY12" fmla="*/ 154358 h 294256"/>
              <a:gd name="connsiteX13" fmla="*/ 34873 w 2364841"/>
              <a:gd name="connsiteY13" fmla="*/ 103083 h 294256"/>
              <a:gd name="connsiteX14" fmla="*/ 26327 w 2364841"/>
              <a:gd name="connsiteY14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120331 w 2364841"/>
              <a:gd name="connsiteY11" fmla="*/ 154358 h 294256"/>
              <a:gd name="connsiteX12" fmla="*/ 34873 w 2364841"/>
              <a:gd name="connsiteY12" fmla="*/ 103083 h 294256"/>
              <a:gd name="connsiteX13" fmla="*/ 26327 w 2364841"/>
              <a:gd name="connsiteY13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34873 w 2364841"/>
              <a:gd name="connsiteY11" fmla="*/ 103083 h 294256"/>
              <a:gd name="connsiteX12" fmla="*/ 26327 w 2364841"/>
              <a:gd name="connsiteY12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34873 w 2364841"/>
              <a:gd name="connsiteY10" fmla="*/ 103083 h 294256"/>
              <a:gd name="connsiteX11" fmla="*/ 26327 w 2364841"/>
              <a:gd name="connsiteY11" fmla="*/ 103083 h 294256"/>
              <a:gd name="connsiteX0" fmla="*/ 0 w 2364841"/>
              <a:gd name="connsiteY0" fmla="*/ 220054 h 298054"/>
              <a:gd name="connsiteX1" fmla="*/ 246560 w 2364841"/>
              <a:gd name="connsiteY1" fmla="*/ 62179 h 298054"/>
              <a:gd name="connsiteX2" fmla="*/ 701445 w 2364841"/>
              <a:gd name="connsiteY2" fmla="*/ 9079 h 298054"/>
              <a:gd name="connsiteX3" fmla="*/ 1146117 w 2364841"/>
              <a:gd name="connsiteY3" fmla="*/ 5002 h 298054"/>
              <a:gd name="connsiteX4" fmla="*/ 2256779 w 2364841"/>
              <a:gd name="connsiteY4" fmla="*/ 60354 h 298054"/>
              <a:gd name="connsiteX5" fmla="*/ 2273872 w 2364841"/>
              <a:gd name="connsiteY5" fmla="*/ 273999 h 298054"/>
              <a:gd name="connsiteX6" fmla="*/ 1829490 w 2364841"/>
              <a:gd name="connsiteY6" fmla="*/ 291091 h 298054"/>
              <a:gd name="connsiteX7" fmla="*/ 880906 w 2364841"/>
              <a:gd name="connsiteY7" fmla="*/ 291091 h 298054"/>
              <a:gd name="connsiteX8" fmla="*/ 171606 w 2364841"/>
              <a:gd name="connsiteY8" fmla="*/ 197087 h 298054"/>
              <a:gd name="connsiteX9" fmla="*/ 34873 w 2364841"/>
              <a:gd name="connsiteY9" fmla="*/ 103083 h 298054"/>
              <a:gd name="connsiteX10" fmla="*/ 26327 w 2364841"/>
              <a:gd name="connsiteY10" fmla="*/ 103083 h 298054"/>
              <a:gd name="connsiteX0" fmla="*/ 0 w 2423069"/>
              <a:gd name="connsiteY0" fmla="*/ 220054 h 301909"/>
              <a:gd name="connsiteX1" fmla="*/ 246560 w 2423069"/>
              <a:gd name="connsiteY1" fmla="*/ 62179 h 301909"/>
              <a:gd name="connsiteX2" fmla="*/ 701445 w 2423069"/>
              <a:gd name="connsiteY2" fmla="*/ 9079 h 301909"/>
              <a:gd name="connsiteX3" fmla="*/ 1146117 w 2423069"/>
              <a:gd name="connsiteY3" fmla="*/ 5002 h 301909"/>
              <a:gd name="connsiteX4" fmla="*/ 2256779 w 2423069"/>
              <a:gd name="connsiteY4" fmla="*/ 60354 h 301909"/>
              <a:gd name="connsiteX5" fmla="*/ 2273872 w 2423069"/>
              <a:gd name="connsiteY5" fmla="*/ 273999 h 301909"/>
              <a:gd name="connsiteX6" fmla="*/ 880906 w 2423069"/>
              <a:gd name="connsiteY6" fmla="*/ 291091 h 301909"/>
              <a:gd name="connsiteX7" fmla="*/ 171606 w 2423069"/>
              <a:gd name="connsiteY7" fmla="*/ 197087 h 301909"/>
              <a:gd name="connsiteX8" fmla="*/ 34873 w 2423069"/>
              <a:gd name="connsiteY8" fmla="*/ 103083 h 301909"/>
              <a:gd name="connsiteX9" fmla="*/ 26327 w 2423069"/>
              <a:gd name="connsiteY9" fmla="*/ 103083 h 301909"/>
              <a:gd name="connsiteX0" fmla="*/ 0 w 2415295"/>
              <a:gd name="connsiteY0" fmla="*/ 220054 h 301405"/>
              <a:gd name="connsiteX1" fmla="*/ 246560 w 2415295"/>
              <a:gd name="connsiteY1" fmla="*/ 62179 h 301405"/>
              <a:gd name="connsiteX2" fmla="*/ 701445 w 2415295"/>
              <a:gd name="connsiteY2" fmla="*/ 9079 h 301405"/>
              <a:gd name="connsiteX3" fmla="*/ 1146117 w 2415295"/>
              <a:gd name="connsiteY3" fmla="*/ 5002 h 301405"/>
              <a:gd name="connsiteX4" fmla="*/ 2256779 w 2415295"/>
              <a:gd name="connsiteY4" fmla="*/ 60354 h 301405"/>
              <a:gd name="connsiteX5" fmla="*/ 2261213 w 2415295"/>
              <a:gd name="connsiteY5" fmla="*/ 272982 h 301405"/>
              <a:gd name="connsiteX6" fmla="*/ 880906 w 2415295"/>
              <a:gd name="connsiteY6" fmla="*/ 291091 h 301405"/>
              <a:gd name="connsiteX7" fmla="*/ 171606 w 2415295"/>
              <a:gd name="connsiteY7" fmla="*/ 197087 h 301405"/>
              <a:gd name="connsiteX8" fmla="*/ 34873 w 2415295"/>
              <a:gd name="connsiteY8" fmla="*/ 103083 h 301405"/>
              <a:gd name="connsiteX9" fmla="*/ 26327 w 2415295"/>
              <a:gd name="connsiteY9" fmla="*/ 103083 h 301405"/>
              <a:gd name="connsiteX0" fmla="*/ 0 w 2414125"/>
              <a:gd name="connsiteY0" fmla="*/ 231842 h 316191"/>
              <a:gd name="connsiteX1" fmla="*/ 246560 w 2414125"/>
              <a:gd name="connsiteY1" fmla="*/ 73967 h 316191"/>
              <a:gd name="connsiteX2" fmla="*/ 701445 w 2414125"/>
              <a:gd name="connsiteY2" fmla="*/ 20867 h 316191"/>
              <a:gd name="connsiteX3" fmla="*/ 1146117 w 2414125"/>
              <a:gd name="connsiteY3" fmla="*/ 16790 h 316191"/>
              <a:gd name="connsiteX4" fmla="*/ 2254519 w 2414125"/>
              <a:gd name="connsiteY4" fmla="*/ 20997 h 316191"/>
              <a:gd name="connsiteX5" fmla="*/ 2261213 w 2414125"/>
              <a:gd name="connsiteY5" fmla="*/ 284770 h 316191"/>
              <a:gd name="connsiteX6" fmla="*/ 880906 w 2414125"/>
              <a:gd name="connsiteY6" fmla="*/ 302879 h 316191"/>
              <a:gd name="connsiteX7" fmla="*/ 171606 w 2414125"/>
              <a:gd name="connsiteY7" fmla="*/ 208875 h 316191"/>
              <a:gd name="connsiteX8" fmla="*/ 34873 w 2414125"/>
              <a:gd name="connsiteY8" fmla="*/ 114871 h 316191"/>
              <a:gd name="connsiteX9" fmla="*/ 26327 w 2414125"/>
              <a:gd name="connsiteY9" fmla="*/ 114871 h 316191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8" fmla="*/ 34873 w 2414051"/>
              <a:gd name="connsiteY8" fmla="*/ 121718 h 323038"/>
              <a:gd name="connsiteX9" fmla="*/ 26327 w 2414051"/>
              <a:gd name="connsiteY9" fmla="*/ 121718 h 323038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8" fmla="*/ 34873 w 2414051"/>
              <a:gd name="connsiteY8" fmla="*/ 121718 h 323038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0" fmla="*/ 0 w 2414051"/>
              <a:gd name="connsiteY0" fmla="*/ 238689 h 318829"/>
              <a:gd name="connsiteX1" fmla="*/ 246560 w 2414051"/>
              <a:gd name="connsiteY1" fmla="*/ 80814 h 318829"/>
              <a:gd name="connsiteX2" fmla="*/ 701445 w 2414051"/>
              <a:gd name="connsiteY2" fmla="*/ 27714 h 318829"/>
              <a:gd name="connsiteX3" fmla="*/ 1147389 w 2414051"/>
              <a:gd name="connsiteY3" fmla="*/ 7813 h 318829"/>
              <a:gd name="connsiteX4" fmla="*/ 2254519 w 2414051"/>
              <a:gd name="connsiteY4" fmla="*/ 27844 h 318829"/>
              <a:gd name="connsiteX5" fmla="*/ 2261213 w 2414051"/>
              <a:gd name="connsiteY5" fmla="*/ 291617 h 318829"/>
              <a:gd name="connsiteX6" fmla="*/ 880906 w 2414051"/>
              <a:gd name="connsiteY6" fmla="*/ 309726 h 318829"/>
              <a:gd name="connsiteX7" fmla="*/ 290200 w 2414051"/>
              <a:gd name="connsiteY7" fmla="*/ 285773 h 318829"/>
              <a:gd name="connsiteX0" fmla="*/ 0 w 2414051"/>
              <a:gd name="connsiteY0" fmla="*/ 238689 h 318829"/>
              <a:gd name="connsiteX1" fmla="*/ 246560 w 2414051"/>
              <a:gd name="connsiteY1" fmla="*/ 80814 h 318829"/>
              <a:gd name="connsiteX2" fmla="*/ 701445 w 2414051"/>
              <a:gd name="connsiteY2" fmla="*/ 27714 h 318829"/>
              <a:gd name="connsiteX3" fmla="*/ 1147389 w 2414051"/>
              <a:gd name="connsiteY3" fmla="*/ 7813 h 318829"/>
              <a:gd name="connsiteX4" fmla="*/ 2254519 w 2414051"/>
              <a:gd name="connsiteY4" fmla="*/ 27844 h 318829"/>
              <a:gd name="connsiteX5" fmla="*/ 2261213 w 2414051"/>
              <a:gd name="connsiteY5" fmla="*/ 291617 h 318829"/>
              <a:gd name="connsiteX6" fmla="*/ 880906 w 2414051"/>
              <a:gd name="connsiteY6" fmla="*/ 309726 h 318829"/>
              <a:gd name="connsiteX7" fmla="*/ 290200 w 2414051"/>
              <a:gd name="connsiteY7" fmla="*/ 285773 h 318829"/>
              <a:gd name="connsiteX0" fmla="*/ 188558 w 2172451"/>
              <a:gd name="connsiteY0" fmla="*/ 276448 h 318829"/>
              <a:gd name="connsiteX1" fmla="*/ 4960 w 2172451"/>
              <a:gd name="connsiteY1" fmla="*/ 80814 h 318829"/>
              <a:gd name="connsiteX2" fmla="*/ 459845 w 2172451"/>
              <a:gd name="connsiteY2" fmla="*/ 27714 h 318829"/>
              <a:gd name="connsiteX3" fmla="*/ 905789 w 2172451"/>
              <a:gd name="connsiteY3" fmla="*/ 7813 h 318829"/>
              <a:gd name="connsiteX4" fmla="*/ 2012919 w 2172451"/>
              <a:gd name="connsiteY4" fmla="*/ 27844 h 318829"/>
              <a:gd name="connsiteX5" fmla="*/ 2019613 w 2172451"/>
              <a:gd name="connsiteY5" fmla="*/ 291617 h 318829"/>
              <a:gd name="connsiteX6" fmla="*/ 639306 w 2172451"/>
              <a:gd name="connsiteY6" fmla="*/ 309726 h 318829"/>
              <a:gd name="connsiteX7" fmla="*/ 48600 w 2172451"/>
              <a:gd name="connsiteY7" fmla="*/ 285773 h 318829"/>
              <a:gd name="connsiteX0" fmla="*/ 203507 w 2187400"/>
              <a:gd name="connsiteY0" fmla="*/ 276448 h 318829"/>
              <a:gd name="connsiteX1" fmla="*/ 19909 w 2187400"/>
              <a:gd name="connsiteY1" fmla="*/ 80814 h 318829"/>
              <a:gd name="connsiteX2" fmla="*/ 474794 w 2187400"/>
              <a:gd name="connsiteY2" fmla="*/ 27714 h 318829"/>
              <a:gd name="connsiteX3" fmla="*/ 920738 w 2187400"/>
              <a:gd name="connsiteY3" fmla="*/ 7813 h 318829"/>
              <a:gd name="connsiteX4" fmla="*/ 2027868 w 2187400"/>
              <a:gd name="connsiteY4" fmla="*/ 27844 h 318829"/>
              <a:gd name="connsiteX5" fmla="*/ 2034562 w 2187400"/>
              <a:gd name="connsiteY5" fmla="*/ 291617 h 318829"/>
              <a:gd name="connsiteX6" fmla="*/ 654255 w 2187400"/>
              <a:gd name="connsiteY6" fmla="*/ 309726 h 318829"/>
              <a:gd name="connsiteX7" fmla="*/ 63549 w 2187400"/>
              <a:gd name="connsiteY7" fmla="*/ 285773 h 318829"/>
              <a:gd name="connsiteX0" fmla="*/ 349697 w 2333590"/>
              <a:gd name="connsiteY0" fmla="*/ 276448 h 318829"/>
              <a:gd name="connsiteX1" fmla="*/ 166099 w 2333590"/>
              <a:gd name="connsiteY1" fmla="*/ 80814 h 318829"/>
              <a:gd name="connsiteX2" fmla="*/ 620984 w 2333590"/>
              <a:gd name="connsiteY2" fmla="*/ 27714 h 318829"/>
              <a:gd name="connsiteX3" fmla="*/ 1066928 w 2333590"/>
              <a:gd name="connsiteY3" fmla="*/ 7813 h 318829"/>
              <a:gd name="connsiteX4" fmla="*/ 2174058 w 2333590"/>
              <a:gd name="connsiteY4" fmla="*/ 27844 h 318829"/>
              <a:gd name="connsiteX5" fmla="*/ 2180752 w 2333590"/>
              <a:gd name="connsiteY5" fmla="*/ 291617 h 318829"/>
              <a:gd name="connsiteX6" fmla="*/ 800445 w 2333590"/>
              <a:gd name="connsiteY6" fmla="*/ 309726 h 318829"/>
              <a:gd name="connsiteX7" fmla="*/ 209739 w 2333590"/>
              <a:gd name="connsiteY7" fmla="*/ 285773 h 318829"/>
              <a:gd name="connsiteX0" fmla="*/ 373214 w 2357107"/>
              <a:gd name="connsiteY0" fmla="*/ 276448 h 318829"/>
              <a:gd name="connsiteX1" fmla="*/ 189616 w 2357107"/>
              <a:gd name="connsiteY1" fmla="*/ 80814 h 318829"/>
              <a:gd name="connsiteX2" fmla="*/ 644501 w 2357107"/>
              <a:gd name="connsiteY2" fmla="*/ 27714 h 318829"/>
              <a:gd name="connsiteX3" fmla="*/ 1090445 w 2357107"/>
              <a:gd name="connsiteY3" fmla="*/ 7813 h 318829"/>
              <a:gd name="connsiteX4" fmla="*/ 2197575 w 2357107"/>
              <a:gd name="connsiteY4" fmla="*/ 27844 h 318829"/>
              <a:gd name="connsiteX5" fmla="*/ 2204269 w 2357107"/>
              <a:gd name="connsiteY5" fmla="*/ 291617 h 318829"/>
              <a:gd name="connsiteX6" fmla="*/ 823962 w 2357107"/>
              <a:gd name="connsiteY6" fmla="*/ 309726 h 318829"/>
              <a:gd name="connsiteX7" fmla="*/ 233256 w 2357107"/>
              <a:gd name="connsiteY7" fmla="*/ 285773 h 318829"/>
              <a:gd name="connsiteX0" fmla="*/ 349064 w 2332957"/>
              <a:gd name="connsiteY0" fmla="*/ 278287 h 320668"/>
              <a:gd name="connsiteX1" fmla="*/ 165466 w 2332957"/>
              <a:gd name="connsiteY1" fmla="*/ 82653 h 320668"/>
              <a:gd name="connsiteX2" fmla="*/ 608313 w 2332957"/>
              <a:gd name="connsiteY2" fmla="*/ 60438 h 320668"/>
              <a:gd name="connsiteX3" fmla="*/ 1066295 w 2332957"/>
              <a:gd name="connsiteY3" fmla="*/ 9652 h 320668"/>
              <a:gd name="connsiteX4" fmla="*/ 2173425 w 2332957"/>
              <a:gd name="connsiteY4" fmla="*/ 29683 h 320668"/>
              <a:gd name="connsiteX5" fmla="*/ 2180119 w 2332957"/>
              <a:gd name="connsiteY5" fmla="*/ 293456 h 320668"/>
              <a:gd name="connsiteX6" fmla="*/ 799812 w 2332957"/>
              <a:gd name="connsiteY6" fmla="*/ 311565 h 320668"/>
              <a:gd name="connsiteX7" fmla="*/ 209106 w 2332957"/>
              <a:gd name="connsiteY7" fmla="*/ 287612 h 320668"/>
              <a:gd name="connsiteX0" fmla="*/ 348564 w 2332457"/>
              <a:gd name="connsiteY0" fmla="*/ 278241 h 320622"/>
              <a:gd name="connsiteX1" fmla="*/ 164966 w 2332457"/>
              <a:gd name="connsiteY1" fmla="*/ 82607 h 320622"/>
              <a:gd name="connsiteX2" fmla="*/ 598319 w 2332457"/>
              <a:gd name="connsiteY2" fmla="*/ 59629 h 320622"/>
              <a:gd name="connsiteX3" fmla="*/ 1065795 w 2332457"/>
              <a:gd name="connsiteY3" fmla="*/ 9606 h 320622"/>
              <a:gd name="connsiteX4" fmla="*/ 2172925 w 2332457"/>
              <a:gd name="connsiteY4" fmla="*/ 29637 h 320622"/>
              <a:gd name="connsiteX5" fmla="*/ 2179619 w 2332457"/>
              <a:gd name="connsiteY5" fmla="*/ 293410 h 320622"/>
              <a:gd name="connsiteX6" fmla="*/ 799312 w 2332457"/>
              <a:gd name="connsiteY6" fmla="*/ 311519 h 320622"/>
              <a:gd name="connsiteX7" fmla="*/ 208606 w 2332457"/>
              <a:gd name="connsiteY7" fmla="*/ 287566 h 320622"/>
              <a:gd name="connsiteX0" fmla="*/ 374079 w 2357972"/>
              <a:gd name="connsiteY0" fmla="*/ 279672 h 322053"/>
              <a:gd name="connsiteX1" fmla="*/ 190481 w 2357972"/>
              <a:gd name="connsiteY1" fmla="*/ 84038 h 322053"/>
              <a:gd name="connsiteX2" fmla="*/ 1091310 w 2357972"/>
              <a:gd name="connsiteY2" fmla="*/ 11037 h 322053"/>
              <a:gd name="connsiteX3" fmla="*/ 2198440 w 2357972"/>
              <a:gd name="connsiteY3" fmla="*/ 31068 h 322053"/>
              <a:gd name="connsiteX4" fmla="*/ 2205134 w 2357972"/>
              <a:gd name="connsiteY4" fmla="*/ 294841 h 322053"/>
              <a:gd name="connsiteX5" fmla="*/ 824827 w 2357972"/>
              <a:gd name="connsiteY5" fmla="*/ 312950 h 322053"/>
              <a:gd name="connsiteX6" fmla="*/ 234121 w 2357972"/>
              <a:gd name="connsiteY6" fmla="*/ 288997 h 322053"/>
              <a:gd name="connsiteX0" fmla="*/ 374079 w 2357972"/>
              <a:gd name="connsiteY0" fmla="*/ 279672 h 321346"/>
              <a:gd name="connsiteX1" fmla="*/ 190481 w 2357972"/>
              <a:gd name="connsiteY1" fmla="*/ 84038 h 321346"/>
              <a:gd name="connsiteX2" fmla="*/ 1091310 w 2357972"/>
              <a:gd name="connsiteY2" fmla="*/ 11037 h 321346"/>
              <a:gd name="connsiteX3" fmla="*/ 2198440 w 2357972"/>
              <a:gd name="connsiteY3" fmla="*/ 31068 h 321346"/>
              <a:gd name="connsiteX4" fmla="*/ 2205134 w 2357972"/>
              <a:gd name="connsiteY4" fmla="*/ 294841 h 321346"/>
              <a:gd name="connsiteX5" fmla="*/ 824827 w 2357972"/>
              <a:gd name="connsiteY5" fmla="*/ 312950 h 321346"/>
              <a:gd name="connsiteX6" fmla="*/ 194872 w 2357972"/>
              <a:gd name="connsiteY6" fmla="*/ 301768 h 321346"/>
              <a:gd name="connsiteX0" fmla="*/ 444395 w 2428288"/>
              <a:gd name="connsiteY0" fmla="*/ 279672 h 321346"/>
              <a:gd name="connsiteX1" fmla="*/ 260797 w 2428288"/>
              <a:gd name="connsiteY1" fmla="*/ 84038 h 321346"/>
              <a:gd name="connsiteX2" fmla="*/ 1161626 w 2428288"/>
              <a:gd name="connsiteY2" fmla="*/ 11037 h 321346"/>
              <a:gd name="connsiteX3" fmla="*/ 2268756 w 2428288"/>
              <a:gd name="connsiteY3" fmla="*/ 31068 h 321346"/>
              <a:gd name="connsiteX4" fmla="*/ 2275450 w 2428288"/>
              <a:gd name="connsiteY4" fmla="*/ 294841 h 321346"/>
              <a:gd name="connsiteX5" fmla="*/ 895143 w 2428288"/>
              <a:gd name="connsiteY5" fmla="*/ 312950 h 321346"/>
              <a:gd name="connsiteX6" fmla="*/ 265188 w 2428288"/>
              <a:gd name="connsiteY6" fmla="*/ 301768 h 321346"/>
              <a:gd name="connsiteX0" fmla="*/ 444395 w 2428288"/>
              <a:gd name="connsiteY0" fmla="*/ 284660 h 326334"/>
              <a:gd name="connsiteX1" fmla="*/ 260797 w 2428288"/>
              <a:gd name="connsiteY1" fmla="*/ 89026 h 326334"/>
              <a:gd name="connsiteX2" fmla="*/ 1161626 w 2428288"/>
              <a:gd name="connsiteY2" fmla="*/ 16025 h 326334"/>
              <a:gd name="connsiteX3" fmla="*/ 2268756 w 2428288"/>
              <a:gd name="connsiteY3" fmla="*/ 36056 h 326334"/>
              <a:gd name="connsiteX4" fmla="*/ 2275450 w 2428288"/>
              <a:gd name="connsiteY4" fmla="*/ 299829 h 326334"/>
              <a:gd name="connsiteX5" fmla="*/ 895143 w 2428288"/>
              <a:gd name="connsiteY5" fmla="*/ 317938 h 326334"/>
              <a:gd name="connsiteX6" fmla="*/ 265188 w 2428288"/>
              <a:gd name="connsiteY6" fmla="*/ 306756 h 326334"/>
              <a:gd name="connsiteX0" fmla="*/ 449979 w 2433872"/>
              <a:gd name="connsiteY0" fmla="*/ 278036 h 319710"/>
              <a:gd name="connsiteX1" fmla="*/ 255757 w 2433872"/>
              <a:gd name="connsiteY1" fmla="*/ 56066 h 319710"/>
              <a:gd name="connsiteX2" fmla="*/ 1167210 w 2433872"/>
              <a:gd name="connsiteY2" fmla="*/ 9401 h 319710"/>
              <a:gd name="connsiteX3" fmla="*/ 2274340 w 2433872"/>
              <a:gd name="connsiteY3" fmla="*/ 29432 h 319710"/>
              <a:gd name="connsiteX4" fmla="*/ 2281034 w 2433872"/>
              <a:gd name="connsiteY4" fmla="*/ 293205 h 319710"/>
              <a:gd name="connsiteX5" fmla="*/ 900727 w 2433872"/>
              <a:gd name="connsiteY5" fmla="*/ 311314 h 319710"/>
              <a:gd name="connsiteX6" fmla="*/ 270772 w 2433872"/>
              <a:gd name="connsiteY6" fmla="*/ 300132 h 319710"/>
              <a:gd name="connsiteX0" fmla="*/ 449979 w 2434252"/>
              <a:gd name="connsiteY0" fmla="*/ 278036 h 342740"/>
              <a:gd name="connsiteX1" fmla="*/ 255757 w 2434252"/>
              <a:gd name="connsiteY1" fmla="*/ 56066 h 342740"/>
              <a:gd name="connsiteX2" fmla="*/ 1167210 w 2434252"/>
              <a:gd name="connsiteY2" fmla="*/ 9401 h 342740"/>
              <a:gd name="connsiteX3" fmla="*/ 2274340 w 2434252"/>
              <a:gd name="connsiteY3" fmla="*/ 29432 h 342740"/>
              <a:gd name="connsiteX4" fmla="*/ 2281034 w 2434252"/>
              <a:gd name="connsiteY4" fmla="*/ 293205 h 342740"/>
              <a:gd name="connsiteX5" fmla="*/ 895018 w 2434252"/>
              <a:gd name="connsiteY5" fmla="*/ 342708 h 342740"/>
              <a:gd name="connsiteX6" fmla="*/ 270772 w 2434252"/>
              <a:gd name="connsiteY6" fmla="*/ 300132 h 342740"/>
              <a:gd name="connsiteX0" fmla="*/ 449979 w 2434252"/>
              <a:gd name="connsiteY0" fmla="*/ 278036 h 342836"/>
              <a:gd name="connsiteX1" fmla="*/ 255757 w 2434252"/>
              <a:gd name="connsiteY1" fmla="*/ 56066 h 342836"/>
              <a:gd name="connsiteX2" fmla="*/ 1167210 w 2434252"/>
              <a:gd name="connsiteY2" fmla="*/ 9401 h 342836"/>
              <a:gd name="connsiteX3" fmla="*/ 2274340 w 2434252"/>
              <a:gd name="connsiteY3" fmla="*/ 29432 h 342836"/>
              <a:gd name="connsiteX4" fmla="*/ 2281034 w 2434252"/>
              <a:gd name="connsiteY4" fmla="*/ 293205 h 342836"/>
              <a:gd name="connsiteX5" fmla="*/ 895018 w 2434252"/>
              <a:gd name="connsiteY5" fmla="*/ 342708 h 342836"/>
              <a:gd name="connsiteX6" fmla="*/ 270772 w 2434252"/>
              <a:gd name="connsiteY6" fmla="*/ 300132 h 342836"/>
              <a:gd name="connsiteX0" fmla="*/ 449979 w 2434252"/>
              <a:gd name="connsiteY0" fmla="*/ 278036 h 343177"/>
              <a:gd name="connsiteX1" fmla="*/ 255757 w 2434252"/>
              <a:gd name="connsiteY1" fmla="*/ 56066 h 343177"/>
              <a:gd name="connsiteX2" fmla="*/ 1167210 w 2434252"/>
              <a:gd name="connsiteY2" fmla="*/ 9401 h 343177"/>
              <a:gd name="connsiteX3" fmla="*/ 2274340 w 2434252"/>
              <a:gd name="connsiteY3" fmla="*/ 29432 h 343177"/>
              <a:gd name="connsiteX4" fmla="*/ 2281034 w 2434252"/>
              <a:gd name="connsiteY4" fmla="*/ 293205 h 343177"/>
              <a:gd name="connsiteX5" fmla="*/ 895018 w 2434252"/>
              <a:gd name="connsiteY5" fmla="*/ 342708 h 343177"/>
              <a:gd name="connsiteX6" fmla="*/ 270772 w 2434252"/>
              <a:gd name="connsiteY6" fmla="*/ 300132 h 343177"/>
              <a:gd name="connsiteX0" fmla="*/ 449979 w 2434252"/>
              <a:gd name="connsiteY0" fmla="*/ 278036 h 342816"/>
              <a:gd name="connsiteX1" fmla="*/ 255757 w 2434252"/>
              <a:gd name="connsiteY1" fmla="*/ 56066 h 342816"/>
              <a:gd name="connsiteX2" fmla="*/ 1167210 w 2434252"/>
              <a:gd name="connsiteY2" fmla="*/ 9401 h 342816"/>
              <a:gd name="connsiteX3" fmla="*/ 2274340 w 2434252"/>
              <a:gd name="connsiteY3" fmla="*/ 29432 h 342816"/>
              <a:gd name="connsiteX4" fmla="*/ 2281034 w 2434252"/>
              <a:gd name="connsiteY4" fmla="*/ 293205 h 342816"/>
              <a:gd name="connsiteX5" fmla="*/ 895018 w 2434252"/>
              <a:gd name="connsiteY5" fmla="*/ 342708 h 342816"/>
              <a:gd name="connsiteX6" fmla="*/ 270772 w 2434252"/>
              <a:gd name="connsiteY6" fmla="*/ 300132 h 342816"/>
              <a:gd name="connsiteX0" fmla="*/ 449979 w 2434252"/>
              <a:gd name="connsiteY0" fmla="*/ 278036 h 342737"/>
              <a:gd name="connsiteX1" fmla="*/ 255757 w 2434252"/>
              <a:gd name="connsiteY1" fmla="*/ 56066 h 342737"/>
              <a:gd name="connsiteX2" fmla="*/ 1167210 w 2434252"/>
              <a:gd name="connsiteY2" fmla="*/ 9401 h 342737"/>
              <a:gd name="connsiteX3" fmla="*/ 2274340 w 2434252"/>
              <a:gd name="connsiteY3" fmla="*/ 29432 h 342737"/>
              <a:gd name="connsiteX4" fmla="*/ 2281034 w 2434252"/>
              <a:gd name="connsiteY4" fmla="*/ 293205 h 342737"/>
              <a:gd name="connsiteX5" fmla="*/ 895018 w 2434252"/>
              <a:gd name="connsiteY5" fmla="*/ 342708 h 342737"/>
              <a:gd name="connsiteX6" fmla="*/ 270772 w 2434252"/>
              <a:gd name="connsiteY6" fmla="*/ 300132 h 342737"/>
              <a:gd name="connsiteX0" fmla="*/ 449979 w 2434252"/>
              <a:gd name="connsiteY0" fmla="*/ 278036 h 342877"/>
              <a:gd name="connsiteX1" fmla="*/ 255757 w 2434252"/>
              <a:gd name="connsiteY1" fmla="*/ 56066 h 342877"/>
              <a:gd name="connsiteX2" fmla="*/ 1167210 w 2434252"/>
              <a:gd name="connsiteY2" fmla="*/ 9401 h 342877"/>
              <a:gd name="connsiteX3" fmla="*/ 2274340 w 2434252"/>
              <a:gd name="connsiteY3" fmla="*/ 29432 h 342877"/>
              <a:gd name="connsiteX4" fmla="*/ 2281034 w 2434252"/>
              <a:gd name="connsiteY4" fmla="*/ 293205 h 342877"/>
              <a:gd name="connsiteX5" fmla="*/ 895018 w 2434252"/>
              <a:gd name="connsiteY5" fmla="*/ 342708 h 342877"/>
              <a:gd name="connsiteX6" fmla="*/ 223808 w 2434252"/>
              <a:gd name="connsiteY6" fmla="*/ 289987 h 342877"/>
              <a:gd name="connsiteX0" fmla="*/ 449979 w 2434252"/>
              <a:gd name="connsiteY0" fmla="*/ 278036 h 352639"/>
              <a:gd name="connsiteX1" fmla="*/ 255757 w 2434252"/>
              <a:gd name="connsiteY1" fmla="*/ 56066 h 352639"/>
              <a:gd name="connsiteX2" fmla="*/ 1167210 w 2434252"/>
              <a:gd name="connsiteY2" fmla="*/ 9401 h 352639"/>
              <a:gd name="connsiteX3" fmla="*/ 2274340 w 2434252"/>
              <a:gd name="connsiteY3" fmla="*/ 29432 h 352639"/>
              <a:gd name="connsiteX4" fmla="*/ 2281034 w 2434252"/>
              <a:gd name="connsiteY4" fmla="*/ 293205 h 352639"/>
              <a:gd name="connsiteX5" fmla="*/ 895018 w 2434252"/>
              <a:gd name="connsiteY5" fmla="*/ 342708 h 352639"/>
              <a:gd name="connsiteX6" fmla="*/ 223808 w 2434252"/>
              <a:gd name="connsiteY6" fmla="*/ 289987 h 352639"/>
              <a:gd name="connsiteX0" fmla="*/ 449979 w 2434252"/>
              <a:gd name="connsiteY0" fmla="*/ 286434 h 361037"/>
              <a:gd name="connsiteX1" fmla="*/ 255757 w 2434252"/>
              <a:gd name="connsiteY1" fmla="*/ 64464 h 361037"/>
              <a:gd name="connsiteX2" fmla="*/ 1167210 w 2434252"/>
              <a:gd name="connsiteY2" fmla="*/ 17799 h 361037"/>
              <a:gd name="connsiteX3" fmla="*/ 2274340 w 2434252"/>
              <a:gd name="connsiteY3" fmla="*/ 37830 h 361037"/>
              <a:gd name="connsiteX4" fmla="*/ 2281034 w 2434252"/>
              <a:gd name="connsiteY4" fmla="*/ 301603 h 361037"/>
              <a:gd name="connsiteX5" fmla="*/ 895018 w 2434252"/>
              <a:gd name="connsiteY5" fmla="*/ 351106 h 361037"/>
              <a:gd name="connsiteX6" fmla="*/ 223808 w 2434252"/>
              <a:gd name="connsiteY6" fmla="*/ 298385 h 361037"/>
              <a:gd name="connsiteX0" fmla="*/ 449979 w 2434252"/>
              <a:gd name="connsiteY0" fmla="*/ 282892 h 357495"/>
              <a:gd name="connsiteX1" fmla="*/ 255757 w 2434252"/>
              <a:gd name="connsiteY1" fmla="*/ 60922 h 357495"/>
              <a:gd name="connsiteX2" fmla="*/ 1167210 w 2434252"/>
              <a:gd name="connsiteY2" fmla="*/ 14257 h 357495"/>
              <a:gd name="connsiteX3" fmla="*/ 2274340 w 2434252"/>
              <a:gd name="connsiteY3" fmla="*/ 34288 h 357495"/>
              <a:gd name="connsiteX4" fmla="*/ 2281034 w 2434252"/>
              <a:gd name="connsiteY4" fmla="*/ 298061 h 357495"/>
              <a:gd name="connsiteX5" fmla="*/ 895018 w 2434252"/>
              <a:gd name="connsiteY5" fmla="*/ 347564 h 357495"/>
              <a:gd name="connsiteX6" fmla="*/ 223808 w 2434252"/>
              <a:gd name="connsiteY6" fmla="*/ 294843 h 357495"/>
              <a:gd name="connsiteX0" fmla="*/ 489532 w 2473805"/>
              <a:gd name="connsiteY0" fmla="*/ 282892 h 357495"/>
              <a:gd name="connsiteX1" fmla="*/ 295310 w 2473805"/>
              <a:gd name="connsiteY1" fmla="*/ 60922 h 357495"/>
              <a:gd name="connsiteX2" fmla="*/ 1206763 w 2473805"/>
              <a:gd name="connsiteY2" fmla="*/ 14257 h 357495"/>
              <a:gd name="connsiteX3" fmla="*/ 2313893 w 2473805"/>
              <a:gd name="connsiteY3" fmla="*/ 34288 h 357495"/>
              <a:gd name="connsiteX4" fmla="*/ 2320587 w 2473805"/>
              <a:gd name="connsiteY4" fmla="*/ 298061 h 357495"/>
              <a:gd name="connsiteX5" fmla="*/ 934571 w 2473805"/>
              <a:gd name="connsiteY5" fmla="*/ 347564 h 357495"/>
              <a:gd name="connsiteX6" fmla="*/ 263361 w 2473805"/>
              <a:gd name="connsiteY6" fmla="*/ 294843 h 35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3805" h="357495">
                <a:moveTo>
                  <a:pt x="489532" y="282892"/>
                </a:moveTo>
                <a:cubicBezTo>
                  <a:pt x="-137385" y="208226"/>
                  <a:pt x="-116916" y="101282"/>
                  <a:pt x="295310" y="60922"/>
                </a:cubicBezTo>
                <a:cubicBezTo>
                  <a:pt x="707536" y="20562"/>
                  <a:pt x="799181" y="32089"/>
                  <a:pt x="1206763" y="14257"/>
                </a:cubicBezTo>
                <a:cubicBezTo>
                  <a:pt x="1596339" y="-2787"/>
                  <a:pt x="2128256" y="-13013"/>
                  <a:pt x="2313893" y="34288"/>
                </a:cubicBezTo>
                <a:cubicBezTo>
                  <a:pt x="2499530" y="81589"/>
                  <a:pt x="2550474" y="245848"/>
                  <a:pt x="2320587" y="298061"/>
                </a:cubicBezTo>
                <a:cubicBezTo>
                  <a:pt x="2090700" y="350274"/>
                  <a:pt x="1374279" y="371810"/>
                  <a:pt x="934571" y="347564"/>
                </a:cubicBezTo>
                <a:cubicBezTo>
                  <a:pt x="494863" y="323318"/>
                  <a:pt x="345506" y="305521"/>
                  <a:pt x="263361" y="294843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 rot="21297342">
            <a:off x="2751460" y="4681744"/>
            <a:ext cx="271504" cy="483702"/>
          </a:xfrm>
          <a:custGeom>
            <a:avLst/>
            <a:gdLst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74233 w 458053"/>
              <a:gd name="connsiteY23" fmla="*/ 69803 h 336503"/>
              <a:gd name="connsiteX24" fmla="*/ 351373 w 458053"/>
              <a:gd name="connsiteY24" fmla="*/ 62183 h 336503"/>
              <a:gd name="connsiteX25" fmla="*/ 320893 w 458053"/>
              <a:gd name="connsiteY25" fmla="*/ 54563 h 336503"/>
              <a:gd name="connsiteX26" fmla="*/ 305653 w 458053"/>
              <a:gd name="connsiteY26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74233 w 458053"/>
              <a:gd name="connsiteY23" fmla="*/ 69803 h 336503"/>
              <a:gd name="connsiteX24" fmla="*/ 351373 w 458053"/>
              <a:gd name="connsiteY24" fmla="*/ 62183 h 336503"/>
              <a:gd name="connsiteX25" fmla="*/ 305653 w 458053"/>
              <a:gd name="connsiteY25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74233 w 458053"/>
              <a:gd name="connsiteY23" fmla="*/ 69803 h 336503"/>
              <a:gd name="connsiteX24" fmla="*/ 305653 w 458053"/>
              <a:gd name="connsiteY24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05653 w 458053"/>
              <a:gd name="connsiteY23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16093 w 458053"/>
              <a:gd name="connsiteY8" fmla="*/ 153623 h 336503"/>
              <a:gd name="connsiteX9" fmla="*/ 853 w 458053"/>
              <a:gd name="connsiteY9" fmla="*/ 191723 h 336503"/>
              <a:gd name="connsiteX10" fmla="*/ 8473 w 458053"/>
              <a:gd name="connsiteY10" fmla="*/ 306023 h 336503"/>
              <a:gd name="connsiteX11" fmla="*/ 31333 w 458053"/>
              <a:gd name="connsiteY11" fmla="*/ 321263 h 336503"/>
              <a:gd name="connsiteX12" fmla="*/ 69433 w 458053"/>
              <a:gd name="connsiteY12" fmla="*/ 328883 h 336503"/>
              <a:gd name="connsiteX13" fmla="*/ 92293 w 458053"/>
              <a:gd name="connsiteY13" fmla="*/ 336503 h 336503"/>
              <a:gd name="connsiteX14" fmla="*/ 381853 w 458053"/>
              <a:gd name="connsiteY14" fmla="*/ 328883 h 336503"/>
              <a:gd name="connsiteX15" fmla="*/ 404713 w 458053"/>
              <a:gd name="connsiteY15" fmla="*/ 321263 h 336503"/>
              <a:gd name="connsiteX16" fmla="*/ 442813 w 458053"/>
              <a:gd name="connsiteY16" fmla="*/ 275543 h 336503"/>
              <a:gd name="connsiteX17" fmla="*/ 450433 w 458053"/>
              <a:gd name="connsiteY17" fmla="*/ 245063 h 336503"/>
              <a:gd name="connsiteX18" fmla="*/ 458053 w 458053"/>
              <a:gd name="connsiteY18" fmla="*/ 222203 h 336503"/>
              <a:gd name="connsiteX19" fmla="*/ 450433 w 458053"/>
              <a:gd name="connsiteY19" fmla="*/ 138383 h 336503"/>
              <a:gd name="connsiteX20" fmla="*/ 435193 w 458053"/>
              <a:gd name="connsiteY20" fmla="*/ 115523 h 336503"/>
              <a:gd name="connsiteX21" fmla="*/ 427573 w 458053"/>
              <a:gd name="connsiteY21" fmla="*/ 92663 h 336503"/>
              <a:gd name="connsiteX22" fmla="*/ 305653 w 458053"/>
              <a:gd name="connsiteY22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84673 w 458053"/>
              <a:gd name="connsiteY5" fmla="*/ 69803 h 336503"/>
              <a:gd name="connsiteX6" fmla="*/ 46573 w 458053"/>
              <a:gd name="connsiteY6" fmla="*/ 115523 h 336503"/>
              <a:gd name="connsiteX7" fmla="*/ 16093 w 458053"/>
              <a:gd name="connsiteY7" fmla="*/ 153623 h 336503"/>
              <a:gd name="connsiteX8" fmla="*/ 853 w 458053"/>
              <a:gd name="connsiteY8" fmla="*/ 191723 h 336503"/>
              <a:gd name="connsiteX9" fmla="*/ 8473 w 458053"/>
              <a:gd name="connsiteY9" fmla="*/ 306023 h 336503"/>
              <a:gd name="connsiteX10" fmla="*/ 31333 w 458053"/>
              <a:gd name="connsiteY10" fmla="*/ 321263 h 336503"/>
              <a:gd name="connsiteX11" fmla="*/ 69433 w 458053"/>
              <a:gd name="connsiteY11" fmla="*/ 328883 h 336503"/>
              <a:gd name="connsiteX12" fmla="*/ 92293 w 458053"/>
              <a:gd name="connsiteY12" fmla="*/ 336503 h 336503"/>
              <a:gd name="connsiteX13" fmla="*/ 381853 w 458053"/>
              <a:gd name="connsiteY13" fmla="*/ 328883 h 336503"/>
              <a:gd name="connsiteX14" fmla="*/ 404713 w 458053"/>
              <a:gd name="connsiteY14" fmla="*/ 321263 h 336503"/>
              <a:gd name="connsiteX15" fmla="*/ 442813 w 458053"/>
              <a:gd name="connsiteY15" fmla="*/ 275543 h 336503"/>
              <a:gd name="connsiteX16" fmla="*/ 450433 w 458053"/>
              <a:gd name="connsiteY16" fmla="*/ 245063 h 336503"/>
              <a:gd name="connsiteX17" fmla="*/ 458053 w 458053"/>
              <a:gd name="connsiteY17" fmla="*/ 222203 h 336503"/>
              <a:gd name="connsiteX18" fmla="*/ 450433 w 458053"/>
              <a:gd name="connsiteY18" fmla="*/ 138383 h 336503"/>
              <a:gd name="connsiteX19" fmla="*/ 435193 w 458053"/>
              <a:gd name="connsiteY19" fmla="*/ 115523 h 336503"/>
              <a:gd name="connsiteX20" fmla="*/ 427573 w 458053"/>
              <a:gd name="connsiteY20" fmla="*/ 92663 h 336503"/>
              <a:gd name="connsiteX21" fmla="*/ 305653 w 458053"/>
              <a:gd name="connsiteY21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84673 w 458053"/>
              <a:gd name="connsiteY4" fmla="*/ 69803 h 336503"/>
              <a:gd name="connsiteX5" fmla="*/ 46573 w 458053"/>
              <a:gd name="connsiteY5" fmla="*/ 115523 h 336503"/>
              <a:gd name="connsiteX6" fmla="*/ 16093 w 458053"/>
              <a:gd name="connsiteY6" fmla="*/ 153623 h 336503"/>
              <a:gd name="connsiteX7" fmla="*/ 853 w 458053"/>
              <a:gd name="connsiteY7" fmla="*/ 191723 h 336503"/>
              <a:gd name="connsiteX8" fmla="*/ 8473 w 458053"/>
              <a:gd name="connsiteY8" fmla="*/ 306023 h 336503"/>
              <a:gd name="connsiteX9" fmla="*/ 31333 w 458053"/>
              <a:gd name="connsiteY9" fmla="*/ 321263 h 336503"/>
              <a:gd name="connsiteX10" fmla="*/ 69433 w 458053"/>
              <a:gd name="connsiteY10" fmla="*/ 328883 h 336503"/>
              <a:gd name="connsiteX11" fmla="*/ 92293 w 458053"/>
              <a:gd name="connsiteY11" fmla="*/ 336503 h 336503"/>
              <a:gd name="connsiteX12" fmla="*/ 381853 w 458053"/>
              <a:gd name="connsiteY12" fmla="*/ 328883 h 336503"/>
              <a:gd name="connsiteX13" fmla="*/ 404713 w 458053"/>
              <a:gd name="connsiteY13" fmla="*/ 321263 h 336503"/>
              <a:gd name="connsiteX14" fmla="*/ 442813 w 458053"/>
              <a:gd name="connsiteY14" fmla="*/ 275543 h 336503"/>
              <a:gd name="connsiteX15" fmla="*/ 450433 w 458053"/>
              <a:gd name="connsiteY15" fmla="*/ 245063 h 336503"/>
              <a:gd name="connsiteX16" fmla="*/ 458053 w 458053"/>
              <a:gd name="connsiteY16" fmla="*/ 222203 h 336503"/>
              <a:gd name="connsiteX17" fmla="*/ 450433 w 458053"/>
              <a:gd name="connsiteY17" fmla="*/ 138383 h 336503"/>
              <a:gd name="connsiteX18" fmla="*/ 435193 w 458053"/>
              <a:gd name="connsiteY18" fmla="*/ 115523 h 336503"/>
              <a:gd name="connsiteX19" fmla="*/ 427573 w 458053"/>
              <a:gd name="connsiteY19" fmla="*/ 92663 h 336503"/>
              <a:gd name="connsiteX20" fmla="*/ 305653 w 458053"/>
              <a:gd name="connsiteY20" fmla="*/ 39323 h 336503"/>
              <a:gd name="connsiteX0" fmla="*/ 366613 w 458053"/>
              <a:gd name="connsiteY0" fmla="*/ 25134 h 337554"/>
              <a:gd name="connsiteX1" fmla="*/ 328513 w 458053"/>
              <a:gd name="connsiteY1" fmla="*/ 2274 h 337554"/>
              <a:gd name="connsiteX2" fmla="*/ 214213 w 458053"/>
              <a:gd name="connsiteY2" fmla="*/ 9894 h 337554"/>
              <a:gd name="connsiteX3" fmla="*/ 84673 w 458053"/>
              <a:gd name="connsiteY3" fmla="*/ 70854 h 337554"/>
              <a:gd name="connsiteX4" fmla="*/ 46573 w 458053"/>
              <a:gd name="connsiteY4" fmla="*/ 116574 h 337554"/>
              <a:gd name="connsiteX5" fmla="*/ 16093 w 458053"/>
              <a:gd name="connsiteY5" fmla="*/ 154674 h 337554"/>
              <a:gd name="connsiteX6" fmla="*/ 853 w 458053"/>
              <a:gd name="connsiteY6" fmla="*/ 192774 h 337554"/>
              <a:gd name="connsiteX7" fmla="*/ 8473 w 458053"/>
              <a:gd name="connsiteY7" fmla="*/ 307074 h 337554"/>
              <a:gd name="connsiteX8" fmla="*/ 31333 w 458053"/>
              <a:gd name="connsiteY8" fmla="*/ 322314 h 337554"/>
              <a:gd name="connsiteX9" fmla="*/ 69433 w 458053"/>
              <a:gd name="connsiteY9" fmla="*/ 329934 h 337554"/>
              <a:gd name="connsiteX10" fmla="*/ 92293 w 458053"/>
              <a:gd name="connsiteY10" fmla="*/ 337554 h 337554"/>
              <a:gd name="connsiteX11" fmla="*/ 381853 w 458053"/>
              <a:gd name="connsiteY11" fmla="*/ 329934 h 337554"/>
              <a:gd name="connsiteX12" fmla="*/ 404713 w 458053"/>
              <a:gd name="connsiteY12" fmla="*/ 322314 h 337554"/>
              <a:gd name="connsiteX13" fmla="*/ 442813 w 458053"/>
              <a:gd name="connsiteY13" fmla="*/ 276594 h 337554"/>
              <a:gd name="connsiteX14" fmla="*/ 450433 w 458053"/>
              <a:gd name="connsiteY14" fmla="*/ 246114 h 337554"/>
              <a:gd name="connsiteX15" fmla="*/ 458053 w 458053"/>
              <a:gd name="connsiteY15" fmla="*/ 223254 h 337554"/>
              <a:gd name="connsiteX16" fmla="*/ 450433 w 458053"/>
              <a:gd name="connsiteY16" fmla="*/ 139434 h 337554"/>
              <a:gd name="connsiteX17" fmla="*/ 435193 w 458053"/>
              <a:gd name="connsiteY17" fmla="*/ 116574 h 337554"/>
              <a:gd name="connsiteX18" fmla="*/ 427573 w 458053"/>
              <a:gd name="connsiteY18" fmla="*/ 93714 h 337554"/>
              <a:gd name="connsiteX19" fmla="*/ 305653 w 458053"/>
              <a:gd name="connsiteY19" fmla="*/ 40374 h 337554"/>
              <a:gd name="connsiteX0" fmla="*/ 366613 w 458053"/>
              <a:gd name="connsiteY0" fmla="*/ 25134 h 337554"/>
              <a:gd name="connsiteX1" fmla="*/ 328513 w 458053"/>
              <a:gd name="connsiteY1" fmla="*/ 2274 h 337554"/>
              <a:gd name="connsiteX2" fmla="*/ 214213 w 458053"/>
              <a:gd name="connsiteY2" fmla="*/ 9894 h 337554"/>
              <a:gd name="connsiteX3" fmla="*/ 84673 w 458053"/>
              <a:gd name="connsiteY3" fmla="*/ 70854 h 337554"/>
              <a:gd name="connsiteX4" fmla="*/ 16093 w 458053"/>
              <a:gd name="connsiteY4" fmla="*/ 154674 h 337554"/>
              <a:gd name="connsiteX5" fmla="*/ 853 w 458053"/>
              <a:gd name="connsiteY5" fmla="*/ 192774 h 337554"/>
              <a:gd name="connsiteX6" fmla="*/ 8473 w 458053"/>
              <a:gd name="connsiteY6" fmla="*/ 307074 h 337554"/>
              <a:gd name="connsiteX7" fmla="*/ 31333 w 458053"/>
              <a:gd name="connsiteY7" fmla="*/ 322314 h 337554"/>
              <a:gd name="connsiteX8" fmla="*/ 69433 w 458053"/>
              <a:gd name="connsiteY8" fmla="*/ 329934 h 337554"/>
              <a:gd name="connsiteX9" fmla="*/ 92293 w 458053"/>
              <a:gd name="connsiteY9" fmla="*/ 337554 h 337554"/>
              <a:gd name="connsiteX10" fmla="*/ 381853 w 458053"/>
              <a:gd name="connsiteY10" fmla="*/ 329934 h 337554"/>
              <a:gd name="connsiteX11" fmla="*/ 404713 w 458053"/>
              <a:gd name="connsiteY11" fmla="*/ 322314 h 337554"/>
              <a:gd name="connsiteX12" fmla="*/ 442813 w 458053"/>
              <a:gd name="connsiteY12" fmla="*/ 276594 h 337554"/>
              <a:gd name="connsiteX13" fmla="*/ 450433 w 458053"/>
              <a:gd name="connsiteY13" fmla="*/ 246114 h 337554"/>
              <a:gd name="connsiteX14" fmla="*/ 458053 w 458053"/>
              <a:gd name="connsiteY14" fmla="*/ 223254 h 337554"/>
              <a:gd name="connsiteX15" fmla="*/ 450433 w 458053"/>
              <a:gd name="connsiteY15" fmla="*/ 139434 h 337554"/>
              <a:gd name="connsiteX16" fmla="*/ 435193 w 458053"/>
              <a:gd name="connsiteY16" fmla="*/ 116574 h 337554"/>
              <a:gd name="connsiteX17" fmla="*/ 427573 w 458053"/>
              <a:gd name="connsiteY17" fmla="*/ 93714 h 337554"/>
              <a:gd name="connsiteX18" fmla="*/ 305653 w 458053"/>
              <a:gd name="connsiteY18" fmla="*/ 40374 h 337554"/>
              <a:gd name="connsiteX0" fmla="*/ 367200 w 458640"/>
              <a:gd name="connsiteY0" fmla="*/ 25134 h 337554"/>
              <a:gd name="connsiteX1" fmla="*/ 329100 w 458640"/>
              <a:gd name="connsiteY1" fmla="*/ 2274 h 337554"/>
              <a:gd name="connsiteX2" fmla="*/ 214800 w 458640"/>
              <a:gd name="connsiteY2" fmla="*/ 9894 h 337554"/>
              <a:gd name="connsiteX3" fmla="*/ 85260 w 458640"/>
              <a:gd name="connsiteY3" fmla="*/ 70854 h 337554"/>
              <a:gd name="connsiteX4" fmla="*/ 16680 w 458640"/>
              <a:gd name="connsiteY4" fmla="*/ 154674 h 337554"/>
              <a:gd name="connsiteX5" fmla="*/ 1440 w 458640"/>
              <a:gd name="connsiteY5" fmla="*/ 192774 h 337554"/>
              <a:gd name="connsiteX6" fmla="*/ 9060 w 458640"/>
              <a:gd name="connsiteY6" fmla="*/ 307074 h 337554"/>
              <a:gd name="connsiteX7" fmla="*/ 70020 w 458640"/>
              <a:gd name="connsiteY7" fmla="*/ 329934 h 337554"/>
              <a:gd name="connsiteX8" fmla="*/ 92880 w 458640"/>
              <a:gd name="connsiteY8" fmla="*/ 337554 h 337554"/>
              <a:gd name="connsiteX9" fmla="*/ 382440 w 458640"/>
              <a:gd name="connsiteY9" fmla="*/ 329934 h 337554"/>
              <a:gd name="connsiteX10" fmla="*/ 405300 w 458640"/>
              <a:gd name="connsiteY10" fmla="*/ 322314 h 337554"/>
              <a:gd name="connsiteX11" fmla="*/ 443400 w 458640"/>
              <a:gd name="connsiteY11" fmla="*/ 276594 h 337554"/>
              <a:gd name="connsiteX12" fmla="*/ 451020 w 458640"/>
              <a:gd name="connsiteY12" fmla="*/ 246114 h 337554"/>
              <a:gd name="connsiteX13" fmla="*/ 458640 w 458640"/>
              <a:gd name="connsiteY13" fmla="*/ 223254 h 337554"/>
              <a:gd name="connsiteX14" fmla="*/ 451020 w 458640"/>
              <a:gd name="connsiteY14" fmla="*/ 139434 h 337554"/>
              <a:gd name="connsiteX15" fmla="*/ 435780 w 458640"/>
              <a:gd name="connsiteY15" fmla="*/ 116574 h 337554"/>
              <a:gd name="connsiteX16" fmla="*/ 428160 w 458640"/>
              <a:gd name="connsiteY16" fmla="*/ 93714 h 337554"/>
              <a:gd name="connsiteX17" fmla="*/ 306240 w 458640"/>
              <a:gd name="connsiteY17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06500 w 459840"/>
              <a:gd name="connsiteY9" fmla="*/ 322314 h 337554"/>
              <a:gd name="connsiteX10" fmla="*/ 444600 w 459840"/>
              <a:gd name="connsiteY10" fmla="*/ 276594 h 337554"/>
              <a:gd name="connsiteX11" fmla="*/ 452220 w 459840"/>
              <a:gd name="connsiteY11" fmla="*/ 246114 h 337554"/>
              <a:gd name="connsiteX12" fmla="*/ 459840 w 459840"/>
              <a:gd name="connsiteY12" fmla="*/ 223254 h 337554"/>
              <a:gd name="connsiteX13" fmla="*/ 452220 w 459840"/>
              <a:gd name="connsiteY13" fmla="*/ 139434 h 337554"/>
              <a:gd name="connsiteX14" fmla="*/ 436980 w 459840"/>
              <a:gd name="connsiteY14" fmla="*/ 116574 h 337554"/>
              <a:gd name="connsiteX15" fmla="*/ 429360 w 459840"/>
              <a:gd name="connsiteY15" fmla="*/ 93714 h 337554"/>
              <a:gd name="connsiteX16" fmla="*/ 307440 w 459840"/>
              <a:gd name="connsiteY16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44600 w 459840"/>
              <a:gd name="connsiteY9" fmla="*/ 276594 h 337554"/>
              <a:gd name="connsiteX10" fmla="*/ 452220 w 459840"/>
              <a:gd name="connsiteY10" fmla="*/ 246114 h 337554"/>
              <a:gd name="connsiteX11" fmla="*/ 459840 w 459840"/>
              <a:gd name="connsiteY11" fmla="*/ 223254 h 337554"/>
              <a:gd name="connsiteX12" fmla="*/ 452220 w 459840"/>
              <a:gd name="connsiteY12" fmla="*/ 139434 h 337554"/>
              <a:gd name="connsiteX13" fmla="*/ 436980 w 459840"/>
              <a:gd name="connsiteY13" fmla="*/ 116574 h 337554"/>
              <a:gd name="connsiteX14" fmla="*/ 429360 w 459840"/>
              <a:gd name="connsiteY14" fmla="*/ 93714 h 337554"/>
              <a:gd name="connsiteX15" fmla="*/ 307440 w 459840"/>
              <a:gd name="connsiteY15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44600 w 459840"/>
              <a:gd name="connsiteY9" fmla="*/ 276594 h 337554"/>
              <a:gd name="connsiteX10" fmla="*/ 452220 w 459840"/>
              <a:gd name="connsiteY10" fmla="*/ 246114 h 337554"/>
              <a:gd name="connsiteX11" fmla="*/ 459840 w 459840"/>
              <a:gd name="connsiteY11" fmla="*/ 223254 h 337554"/>
              <a:gd name="connsiteX12" fmla="*/ 452220 w 459840"/>
              <a:gd name="connsiteY12" fmla="*/ 139434 h 337554"/>
              <a:gd name="connsiteX13" fmla="*/ 429360 w 459840"/>
              <a:gd name="connsiteY13" fmla="*/ 93714 h 337554"/>
              <a:gd name="connsiteX14" fmla="*/ 307440 w 459840"/>
              <a:gd name="connsiteY14" fmla="*/ 40374 h 337554"/>
              <a:gd name="connsiteX0" fmla="*/ 368400 w 460751"/>
              <a:gd name="connsiteY0" fmla="*/ 25134 h 337554"/>
              <a:gd name="connsiteX1" fmla="*/ 330300 w 460751"/>
              <a:gd name="connsiteY1" fmla="*/ 2274 h 337554"/>
              <a:gd name="connsiteX2" fmla="*/ 216000 w 460751"/>
              <a:gd name="connsiteY2" fmla="*/ 9894 h 337554"/>
              <a:gd name="connsiteX3" fmla="*/ 86460 w 460751"/>
              <a:gd name="connsiteY3" fmla="*/ 70854 h 337554"/>
              <a:gd name="connsiteX4" fmla="*/ 17880 w 460751"/>
              <a:gd name="connsiteY4" fmla="*/ 154674 h 337554"/>
              <a:gd name="connsiteX5" fmla="*/ 2640 w 460751"/>
              <a:gd name="connsiteY5" fmla="*/ 192774 h 337554"/>
              <a:gd name="connsiteX6" fmla="*/ 10260 w 460751"/>
              <a:gd name="connsiteY6" fmla="*/ 307074 h 337554"/>
              <a:gd name="connsiteX7" fmla="*/ 94080 w 460751"/>
              <a:gd name="connsiteY7" fmla="*/ 337554 h 337554"/>
              <a:gd name="connsiteX8" fmla="*/ 383640 w 460751"/>
              <a:gd name="connsiteY8" fmla="*/ 329934 h 337554"/>
              <a:gd name="connsiteX9" fmla="*/ 444600 w 460751"/>
              <a:gd name="connsiteY9" fmla="*/ 276594 h 337554"/>
              <a:gd name="connsiteX10" fmla="*/ 452220 w 460751"/>
              <a:gd name="connsiteY10" fmla="*/ 246114 h 337554"/>
              <a:gd name="connsiteX11" fmla="*/ 459840 w 460751"/>
              <a:gd name="connsiteY11" fmla="*/ 223254 h 337554"/>
              <a:gd name="connsiteX12" fmla="*/ 429360 w 460751"/>
              <a:gd name="connsiteY12" fmla="*/ 93714 h 337554"/>
              <a:gd name="connsiteX13" fmla="*/ 307440 w 460751"/>
              <a:gd name="connsiteY13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44600 w 459840"/>
              <a:gd name="connsiteY9" fmla="*/ 276594 h 337554"/>
              <a:gd name="connsiteX10" fmla="*/ 459840 w 459840"/>
              <a:gd name="connsiteY10" fmla="*/ 223254 h 337554"/>
              <a:gd name="connsiteX11" fmla="*/ 429360 w 459840"/>
              <a:gd name="connsiteY11" fmla="*/ 93714 h 337554"/>
              <a:gd name="connsiteX12" fmla="*/ 307440 w 459840"/>
              <a:gd name="connsiteY12" fmla="*/ 40374 h 337554"/>
              <a:gd name="connsiteX0" fmla="*/ 368400 w 462036"/>
              <a:gd name="connsiteY0" fmla="*/ 25134 h 340132"/>
              <a:gd name="connsiteX1" fmla="*/ 330300 w 462036"/>
              <a:gd name="connsiteY1" fmla="*/ 2274 h 340132"/>
              <a:gd name="connsiteX2" fmla="*/ 216000 w 462036"/>
              <a:gd name="connsiteY2" fmla="*/ 9894 h 340132"/>
              <a:gd name="connsiteX3" fmla="*/ 86460 w 462036"/>
              <a:gd name="connsiteY3" fmla="*/ 70854 h 340132"/>
              <a:gd name="connsiteX4" fmla="*/ 17880 w 462036"/>
              <a:gd name="connsiteY4" fmla="*/ 154674 h 340132"/>
              <a:gd name="connsiteX5" fmla="*/ 2640 w 462036"/>
              <a:gd name="connsiteY5" fmla="*/ 192774 h 340132"/>
              <a:gd name="connsiteX6" fmla="*/ 10260 w 462036"/>
              <a:gd name="connsiteY6" fmla="*/ 307074 h 340132"/>
              <a:gd name="connsiteX7" fmla="*/ 94080 w 462036"/>
              <a:gd name="connsiteY7" fmla="*/ 337554 h 340132"/>
              <a:gd name="connsiteX8" fmla="*/ 383640 w 462036"/>
              <a:gd name="connsiteY8" fmla="*/ 329934 h 340132"/>
              <a:gd name="connsiteX9" fmla="*/ 459840 w 462036"/>
              <a:gd name="connsiteY9" fmla="*/ 223254 h 340132"/>
              <a:gd name="connsiteX10" fmla="*/ 429360 w 462036"/>
              <a:gd name="connsiteY10" fmla="*/ 93714 h 340132"/>
              <a:gd name="connsiteX11" fmla="*/ 307440 w 462036"/>
              <a:gd name="connsiteY11" fmla="*/ 40374 h 340132"/>
              <a:gd name="connsiteX0" fmla="*/ 375391 w 469027"/>
              <a:gd name="connsiteY0" fmla="*/ 25134 h 390886"/>
              <a:gd name="connsiteX1" fmla="*/ 337291 w 469027"/>
              <a:gd name="connsiteY1" fmla="*/ 2274 h 390886"/>
              <a:gd name="connsiteX2" fmla="*/ 222991 w 469027"/>
              <a:gd name="connsiteY2" fmla="*/ 9894 h 390886"/>
              <a:gd name="connsiteX3" fmla="*/ 93451 w 469027"/>
              <a:gd name="connsiteY3" fmla="*/ 70854 h 390886"/>
              <a:gd name="connsiteX4" fmla="*/ 24871 w 469027"/>
              <a:gd name="connsiteY4" fmla="*/ 154674 h 390886"/>
              <a:gd name="connsiteX5" fmla="*/ 9631 w 469027"/>
              <a:gd name="connsiteY5" fmla="*/ 192774 h 390886"/>
              <a:gd name="connsiteX6" fmla="*/ 17251 w 469027"/>
              <a:gd name="connsiteY6" fmla="*/ 307074 h 390886"/>
              <a:gd name="connsiteX7" fmla="*/ 204301 w 469027"/>
              <a:gd name="connsiteY7" fmla="*/ 390886 h 390886"/>
              <a:gd name="connsiteX8" fmla="*/ 390631 w 469027"/>
              <a:gd name="connsiteY8" fmla="*/ 329934 h 390886"/>
              <a:gd name="connsiteX9" fmla="*/ 466831 w 469027"/>
              <a:gd name="connsiteY9" fmla="*/ 223254 h 390886"/>
              <a:gd name="connsiteX10" fmla="*/ 436351 w 469027"/>
              <a:gd name="connsiteY10" fmla="*/ 93714 h 390886"/>
              <a:gd name="connsiteX11" fmla="*/ 314431 w 469027"/>
              <a:gd name="connsiteY11" fmla="*/ 40374 h 390886"/>
              <a:gd name="connsiteX0" fmla="*/ 378921 w 472557"/>
              <a:gd name="connsiteY0" fmla="*/ 25134 h 390886"/>
              <a:gd name="connsiteX1" fmla="*/ 340821 w 472557"/>
              <a:gd name="connsiteY1" fmla="*/ 2274 h 390886"/>
              <a:gd name="connsiteX2" fmla="*/ 226521 w 472557"/>
              <a:gd name="connsiteY2" fmla="*/ 9894 h 390886"/>
              <a:gd name="connsiteX3" fmla="*/ 96981 w 472557"/>
              <a:gd name="connsiteY3" fmla="*/ 70854 h 390886"/>
              <a:gd name="connsiteX4" fmla="*/ 13161 w 472557"/>
              <a:gd name="connsiteY4" fmla="*/ 192774 h 390886"/>
              <a:gd name="connsiteX5" fmla="*/ 20781 w 472557"/>
              <a:gd name="connsiteY5" fmla="*/ 307074 h 390886"/>
              <a:gd name="connsiteX6" fmla="*/ 207831 w 472557"/>
              <a:gd name="connsiteY6" fmla="*/ 390886 h 390886"/>
              <a:gd name="connsiteX7" fmla="*/ 394161 w 472557"/>
              <a:gd name="connsiteY7" fmla="*/ 329934 h 390886"/>
              <a:gd name="connsiteX8" fmla="*/ 470361 w 472557"/>
              <a:gd name="connsiteY8" fmla="*/ 223254 h 390886"/>
              <a:gd name="connsiteX9" fmla="*/ 439881 w 472557"/>
              <a:gd name="connsiteY9" fmla="*/ 93714 h 390886"/>
              <a:gd name="connsiteX10" fmla="*/ 317961 w 472557"/>
              <a:gd name="connsiteY10" fmla="*/ 40374 h 390886"/>
              <a:gd name="connsiteX0" fmla="*/ 368932 w 462568"/>
              <a:gd name="connsiteY0" fmla="*/ 25134 h 396250"/>
              <a:gd name="connsiteX1" fmla="*/ 330832 w 462568"/>
              <a:gd name="connsiteY1" fmla="*/ 2274 h 396250"/>
              <a:gd name="connsiteX2" fmla="*/ 216532 w 462568"/>
              <a:gd name="connsiteY2" fmla="*/ 9894 h 396250"/>
              <a:gd name="connsiteX3" fmla="*/ 86992 w 462568"/>
              <a:gd name="connsiteY3" fmla="*/ 70854 h 396250"/>
              <a:gd name="connsiteX4" fmla="*/ 3172 w 462568"/>
              <a:gd name="connsiteY4" fmla="*/ 192774 h 396250"/>
              <a:gd name="connsiteX5" fmla="*/ 197842 w 462568"/>
              <a:gd name="connsiteY5" fmla="*/ 390886 h 396250"/>
              <a:gd name="connsiteX6" fmla="*/ 384172 w 462568"/>
              <a:gd name="connsiteY6" fmla="*/ 329934 h 396250"/>
              <a:gd name="connsiteX7" fmla="*/ 460372 w 462568"/>
              <a:gd name="connsiteY7" fmla="*/ 223254 h 396250"/>
              <a:gd name="connsiteX8" fmla="*/ 429892 w 462568"/>
              <a:gd name="connsiteY8" fmla="*/ 93714 h 396250"/>
              <a:gd name="connsiteX9" fmla="*/ 307972 w 462568"/>
              <a:gd name="connsiteY9" fmla="*/ 40374 h 396250"/>
              <a:gd name="connsiteX0" fmla="*/ 368932 w 462568"/>
              <a:gd name="connsiteY0" fmla="*/ 25134 h 396250"/>
              <a:gd name="connsiteX1" fmla="*/ 330832 w 462568"/>
              <a:gd name="connsiteY1" fmla="*/ 2274 h 396250"/>
              <a:gd name="connsiteX2" fmla="*/ 216532 w 462568"/>
              <a:gd name="connsiteY2" fmla="*/ 9894 h 396250"/>
              <a:gd name="connsiteX3" fmla="*/ 86992 w 462568"/>
              <a:gd name="connsiteY3" fmla="*/ 70854 h 396250"/>
              <a:gd name="connsiteX4" fmla="*/ 3172 w 462568"/>
              <a:gd name="connsiteY4" fmla="*/ 192774 h 396250"/>
              <a:gd name="connsiteX5" fmla="*/ 197842 w 462568"/>
              <a:gd name="connsiteY5" fmla="*/ 390886 h 396250"/>
              <a:gd name="connsiteX6" fmla="*/ 384172 w 462568"/>
              <a:gd name="connsiteY6" fmla="*/ 329934 h 396250"/>
              <a:gd name="connsiteX7" fmla="*/ 460372 w 462568"/>
              <a:gd name="connsiteY7" fmla="*/ 223254 h 396250"/>
              <a:gd name="connsiteX8" fmla="*/ 429892 w 462568"/>
              <a:gd name="connsiteY8" fmla="*/ 93714 h 396250"/>
              <a:gd name="connsiteX9" fmla="*/ 252294 w 462568"/>
              <a:gd name="connsiteY9" fmla="*/ 117539 h 396250"/>
              <a:gd name="connsiteX0" fmla="*/ 488607 w 488607"/>
              <a:gd name="connsiteY0" fmla="*/ 61157 h 398205"/>
              <a:gd name="connsiteX1" fmla="*/ 330832 w 488607"/>
              <a:gd name="connsiteY1" fmla="*/ 4229 h 398205"/>
              <a:gd name="connsiteX2" fmla="*/ 216532 w 488607"/>
              <a:gd name="connsiteY2" fmla="*/ 11849 h 398205"/>
              <a:gd name="connsiteX3" fmla="*/ 86992 w 488607"/>
              <a:gd name="connsiteY3" fmla="*/ 72809 h 398205"/>
              <a:gd name="connsiteX4" fmla="*/ 3172 w 488607"/>
              <a:gd name="connsiteY4" fmla="*/ 194729 h 398205"/>
              <a:gd name="connsiteX5" fmla="*/ 197842 w 488607"/>
              <a:gd name="connsiteY5" fmla="*/ 392841 h 398205"/>
              <a:gd name="connsiteX6" fmla="*/ 384172 w 488607"/>
              <a:gd name="connsiteY6" fmla="*/ 331889 h 398205"/>
              <a:gd name="connsiteX7" fmla="*/ 460372 w 488607"/>
              <a:gd name="connsiteY7" fmla="*/ 225209 h 398205"/>
              <a:gd name="connsiteX8" fmla="*/ 429892 w 488607"/>
              <a:gd name="connsiteY8" fmla="*/ 95669 h 398205"/>
              <a:gd name="connsiteX9" fmla="*/ 252294 w 488607"/>
              <a:gd name="connsiteY9" fmla="*/ 119494 h 398205"/>
              <a:gd name="connsiteX0" fmla="*/ 488607 w 488607"/>
              <a:gd name="connsiteY0" fmla="*/ 78876 h 415924"/>
              <a:gd name="connsiteX1" fmla="*/ 350318 w 488607"/>
              <a:gd name="connsiteY1" fmla="*/ 1836 h 415924"/>
              <a:gd name="connsiteX2" fmla="*/ 216532 w 488607"/>
              <a:gd name="connsiteY2" fmla="*/ 29568 h 415924"/>
              <a:gd name="connsiteX3" fmla="*/ 86992 w 488607"/>
              <a:gd name="connsiteY3" fmla="*/ 90528 h 415924"/>
              <a:gd name="connsiteX4" fmla="*/ 3172 w 488607"/>
              <a:gd name="connsiteY4" fmla="*/ 212448 h 415924"/>
              <a:gd name="connsiteX5" fmla="*/ 197842 w 488607"/>
              <a:gd name="connsiteY5" fmla="*/ 410560 h 415924"/>
              <a:gd name="connsiteX6" fmla="*/ 384172 w 488607"/>
              <a:gd name="connsiteY6" fmla="*/ 349608 h 415924"/>
              <a:gd name="connsiteX7" fmla="*/ 460372 w 488607"/>
              <a:gd name="connsiteY7" fmla="*/ 242928 h 415924"/>
              <a:gd name="connsiteX8" fmla="*/ 429892 w 488607"/>
              <a:gd name="connsiteY8" fmla="*/ 113388 h 415924"/>
              <a:gd name="connsiteX9" fmla="*/ 252294 w 488607"/>
              <a:gd name="connsiteY9" fmla="*/ 137213 h 415924"/>
              <a:gd name="connsiteX0" fmla="*/ 488490 w 488490"/>
              <a:gd name="connsiteY0" fmla="*/ 82773 h 419821"/>
              <a:gd name="connsiteX1" fmla="*/ 350201 w 488490"/>
              <a:gd name="connsiteY1" fmla="*/ 5733 h 419821"/>
              <a:gd name="connsiteX2" fmla="*/ 196482 w 488490"/>
              <a:gd name="connsiteY2" fmla="*/ 15558 h 419821"/>
              <a:gd name="connsiteX3" fmla="*/ 86875 w 488490"/>
              <a:gd name="connsiteY3" fmla="*/ 94425 h 419821"/>
              <a:gd name="connsiteX4" fmla="*/ 3055 w 488490"/>
              <a:gd name="connsiteY4" fmla="*/ 216345 h 419821"/>
              <a:gd name="connsiteX5" fmla="*/ 197725 w 488490"/>
              <a:gd name="connsiteY5" fmla="*/ 414457 h 419821"/>
              <a:gd name="connsiteX6" fmla="*/ 384055 w 488490"/>
              <a:gd name="connsiteY6" fmla="*/ 353505 h 419821"/>
              <a:gd name="connsiteX7" fmla="*/ 460255 w 488490"/>
              <a:gd name="connsiteY7" fmla="*/ 246825 h 419821"/>
              <a:gd name="connsiteX8" fmla="*/ 429775 w 488490"/>
              <a:gd name="connsiteY8" fmla="*/ 117285 h 419821"/>
              <a:gd name="connsiteX9" fmla="*/ 252177 w 488490"/>
              <a:gd name="connsiteY9" fmla="*/ 141110 h 419821"/>
              <a:gd name="connsiteX0" fmla="*/ 491102 w 491102"/>
              <a:gd name="connsiteY0" fmla="*/ 83054 h 420102"/>
              <a:gd name="connsiteX1" fmla="*/ 352813 w 491102"/>
              <a:gd name="connsiteY1" fmla="*/ 6014 h 420102"/>
              <a:gd name="connsiteX2" fmla="*/ 199094 w 491102"/>
              <a:gd name="connsiteY2" fmla="*/ 15839 h 420102"/>
              <a:gd name="connsiteX3" fmla="*/ 65148 w 491102"/>
              <a:gd name="connsiteY3" fmla="*/ 101502 h 420102"/>
              <a:gd name="connsiteX4" fmla="*/ 5667 w 491102"/>
              <a:gd name="connsiteY4" fmla="*/ 216626 h 420102"/>
              <a:gd name="connsiteX5" fmla="*/ 200337 w 491102"/>
              <a:gd name="connsiteY5" fmla="*/ 414738 h 420102"/>
              <a:gd name="connsiteX6" fmla="*/ 386667 w 491102"/>
              <a:gd name="connsiteY6" fmla="*/ 353786 h 420102"/>
              <a:gd name="connsiteX7" fmla="*/ 462867 w 491102"/>
              <a:gd name="connsiteY7" fmla="*/ 247106 h 420102"/>
              <a:gd name="connsiteX8" fmla="*/ 432387 w 491102"/>
              <a:gd name="connsiteY8" fmla="*/ 117566 h 420102"/>
              <a:gd name="connsiteX9" fmla="*/ 254789 w 491102"/>
              <a:gd name="connsiteY9" fmla="*/ 141391 h 420102"/>
              <a:gd name="connsiteX0" fmla="*/ 469255 w 469255"/>
              <a:gd name="connsiteY0" fmla="*/ 83054 h 420102"/>
              <a:gd name="connsiteX1" fmla="*/ 330966 w 469255"/>
              <a:gd name="connsiteY1" fmla="*/ 6014 h 420102"/>
              <a:gd name="connsiteX2" fmla="*/ 177247 w 469255"/>
              <a:gd name="connsiteY2" fmla="*/ 15839 h 420102"/>
              <a:gd name="connsiteX3" fmla="*/ 43301 w 469255"/>
              <a:gd name="connsiteY3" fmla="*/ 101502 h 420102"/>
              <a:gd name="connsiteX4" fmla="*/ 7951 w 469255"/>
              <a:gd name="connsiteY4" fmla="*/ 292046 h 420102"/>
              <a:gd name="connsiteX5" fmla="*/ 178490 w 469255"/>
              <a:gd name="connsiteY5" fmla="*/ 414738 h 420102"/>
              <a:gd name="connsiteX6" fmla="*/ 364820 w 469255"/>
              <a:gd name="connsiteY6" fmla="*/ 353786 h 420102"/>
              <a:gd name="connsiteX7" fmla="*/ 441020 w 469255"/>
              <a:gd name="connsiteY7" fmla="*/ 247106 h 420102"/>
              <a:gd name="connsiteX8" fmla="*/ 410540 w 469255"/>
              <a:gd name="connsiteY8" fmla="*/ 117566 h 420102"/>
              <a:gd name="connsiteX9" fmla="*/ 232942 w 469255"/>
              <a:gd name="connsiteY9" fmla="*/ 141391 h 420102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410540 w 469255"/>
              <a:gd name="connsiteY8" fmla="*/ 117566 h 420519"/>
              <a:gd name="connsiteX9" fmla="*/ 232942 w 469255"/>
              <a:gd name="connsiteY9" fmla="*/ 141391 h 420519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410540 w 469255"/>
              <a:gd name="connsiteY8" fmla="*/ 117566 h 420519"/>
              <a:gd name="connsiteX9" fmla="*/ 232942 w 469255"/>
              <a:gd name="connsiteY9" fmla="*/ 141391 h 420519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410540 w 469255"/>
              <a:gd name="connsiteY8" fmla="*/ 117566 h 420519"/>
              <a:gd name="connsiteX9" fmla="*/ 160317 w 469255"/>
              <a:gd name="connsiteY9" fmla="*/ 135264 h 420519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384260 w 469255"/>
              <a:gd name="connsiteY8" fmla="*/ 119036 h 420519"/>
              <a:gd name="connsiteX9" fmla="*/ 160317 w 469255"/>
              <a:gd name="connsiteY9" fmla="*/ 135264 h 420519"/>
              <a:gd name="connsiteX0" fmla="*/ 469255 w 469255"/>
              <a:gd name="connsiteY0" fmla="*/ 83054 h 420461"/>
              <a:gd name="connsiteX1" fmla="*/ 330966 w 469255"/>
              <a:gd name="connsiteY1" fmla="*/ 6014 h 420461"/>
              <a:gd name="connsiteX2" fmla="*/ 177247 w 469255"/>
              <a:gd name="connsiteY2" fmla="*/ 15839 h 420461"/>
              <a:gd name="connsiteX3" fmla="*/ 43301 w 469255"/>
              <a:gd name="connsiteY3" fmla="*/ 101502 h 420461"/>
              <a:gd name="connsiteX4" fmla="*/ 7951 w 469255"/>
              <a:gd name="connsiteY4" fmla="*/ 292046 h 420461"/>
              <a:gd name="connsiteX5" fmla="*/ 178490 w 469255"/>
              <a:gd name="connsiteY5" fmla="*/ 414738 h 420461"/>
              <a:gd name="connsiteX6" fmla="*/ 376859 w 469255"/>
              <a:gd name="connsiteY6" fmla="*/ 359228 h 420461"/>
              <a:gd name="connsiteX7" fmla="*/ 446004 w 469255"/>
              <a:gd name="connsiteY7" fmla="*/ 251582 h 420461"/>
              <a:gd name="connsiteX8" fmla="*/ 384260 w 469255"/>
              <a:gd name="connsiteY8" fmla="*/ 119036 h 420461"/>
              <a:gd name="connsiteX9" fmla="*/ 160317 w 469255"/>
              <a:gd name="connsiteY9" fmla="*/ 135264 h 420461"/>
              <a:gd name="connsiteX0" fmla="*/ 474224 w 474224"/>
              <a:gd name="connsiteY0" fmla="*/ 77136 h 414544"/>
              <a:gd name="connsiteX1" fmla="*/ 335935 w 474224"/>
              <a:gd name="connsiteY1" fmla="*/ 96 h 414544"/>
              <a:gd name="connsiteX2" fmla="*/ 48270 w 474224"/>
              <a:gd name="connsiteY2" fmla="*/ 95584 h 414544"/>
              <a:gd name="connsiteX3" fmla="*/ 12920 w 474224"/>
              <a:gd name="connsiteY3" fmla="*/ 286128 h 414544"/>
              <a:gd name="connsiteX4" fmla="*/ 183459 w 474224"/>
              <a:gd name="connsiteY4" fmla="*/ 408820 h 414544"/>
              <a:gd name="connsiteX5" fmla="*/ 381828 w 474224"/>
              <a:gd name="connsiteY5" fmla="*/ 353310 h 414544"/>
              <a:gd name="connsiteX6" fmla="*/ 450973 w 474224"/>
              <a:gd name="connsiteY6" fmla="*/ 245664 h 414544"/>
              <a:gd name="connsiteX7" fmla="*/ 389229 w 474224"/>
              <a:gd name="connsiteY7" fmla="*/ 113118 h 414544"/>
              <a:gd name="connsiteX8" fmla="*/ 165286 w 474224"/>
              <a:gd name="connsiteY8" fmla="*/ 129346 h 414544"/>
              <a:gd name="connsiteX0" fmla="*/ 470252 w 470252"/>
              <a:gd name="connsiteY0" fmla="*/ 77545 h 414953"/>
              <a:gd name="connsiteX1" fmla="*/ 217850 w 470252"/>
              <a:gd name="connsiteY1" fmla="*/ 94 h 414953"/>
              <a:gd name="connsiteX2" fmla="*/ 44298 w 470252"/>
              <a:gd name="connsiteY2" fmla="*/ 95993 h 414953"/>
              <a:gd name="connsiteX3" fmla="*/ 8948 w 470252"/>
              <a:gd name="connsiteY3" fmla="*/ 286537 h 414953"/>
              <a:gd name="connsiteX4" fmla="*/ 179487 w 470252"/>
              <a:gd name="connsiteY4" fmla="*/ 409229 h 414953"/>
              <a:gd name="connsiteX5" fmla="*/ 377856 w 470252"/>
              <a:gd name="connsiteY5" fmla="*/ 353719 h 414953"/>
              <a:gd name="connsiteX6" fmla="*/ 447001 w 470252"/>
              <a:gd name="connsiteY6" fmla="*/ 246073 h 414953"/>
              <a:gd name="connsiteX7" fmla="*/ 385257 w 470252"/>
              <a:gd name="connsiteY7" fmla="*/ 113527 h 414953"/>
              <a:gd name="connsiteX8" fmla="*/ 161314 w 470252"/>
              <a:gd name="connsiteY8" fmla="*/ 129755 h 414953"/>
              <a:gd name="connsiteX0" fmla="*/ 328310 w 447030"/>
              <a:gd name="connsiteY0" fmla="*/ 47619 h 415812"/>
              <a:gd name="connsiteX1" fmla="*/ 217850 w 447030"/>
              <a:gd name="connsiteY1" fmla="*/ 953 h 415812"/>
              <a:gd name="connsiteX2" fmla="*/ 44298 w 447030"/>
              <a:gd name="connsiteY2" fmla="*/ 96852 h 415812"/>
              <a:gd name="connsiteX3" fmla="*/ 8948 w 447030"/>
              <a:gd name="connsiteY3" fmla="*/ 287396 h 415812"/>
              <a:gd name="connsiteX4" fmla="*/ 179487 w 447030"/>
              <a:gd name="connsiteY4" fmla="*/ 410088 h 415812"/>
              <a:gd name="connsiteX5" fmla="*/ 377856 w 447030"/>
              <a:gd name="connsiteY5" fmla="*/ 354578 h 415812"/>
              <a:gd name="connsiteX6" fmla="*/ 447001 w 447030"/>
              <a:gd name="connsiteY6" fmla="*/ 246932 h 415812"/>
              <a:gd name="connsiteX7" fmla="*/ 385257 w 447030"/>
              <a:gd name="connsiteY7" fmla="*/ 114386 h 415812"/>
              <a:gd name="connsiteX8" fmla="*/ 161314 w 447030"/>
              <a:gd name="connsiteY8" fmla="*/ 130614 h 415812"/>
              <a:gd name="connsiteX0" fmla="*/ 406832 w 447030"/>
              <a:gd name="connsiteY0" fmla="*/ 6837 h 426299"/>
              <a:gd name="connsiteX1" fmla="*/ 217850 w 447030"/>
              <a:gd name="connsiteY1" fmla="*/ 11440 h 426299"/>
              <a:gd name="connsiteX2" fmla="*/ 44298 w 447030"/>
              <a:gd name="connsiteY2" fmla="*/ 107339 h 426299"/>
              <a:gd name="connsiteX3" fmla="*/ 8948 w 447030"/>
              <a:gd name="connsiteY3" fmla="*/ 297883 h 426299"/>
              <a:gd name="connsiteX4" fmla="*/ 179487 w 447030"/>
              <a:gd name="connsiteY4" fmla="*/ 420575 h 426299"/>
              <a:gd name="connsiteX5" fmla="*/ 377856 w 447030"/>
              <a:gd name="connsiteY5" fmla="*/ 365065 h 426299"/>
              <a:gd name="connsiteX6" fmla="*/ 447001 w 447030"/>
              <a:gd name="connsiteY6" fmla="*/ 257419 h 426299"/>
              <a:gd name="connsiteX7" fmla="*/ 385257 w 447030"/>
              <a:gd name="connsiteY7" fmla="*/ 124873 h 426299"/>
              <a:gd name="connsiteX8" fmla="*/ 161314 w 447030"/>
              <a:gd name="connsiteY8" fmla="*/ 141101 h 426299"/>
              <a:gd name="connsiteX0" fmla="*/ 406832 w 447068"/>
              <a:gd name="connsiteY0" fmla="*/ 6837 h 426299"/>
              <a:gd name="connsiteX1" fmla="*/ 217850 w 447068"/>
              <a:gd name="connsiteY1" fmla="*/ 11440 h 426299"/>
              <a:gd name="connsiteX2" fmla="*/ 44298 w 447068"/>
              <a:gd name="connsiteY2" fmla="*/ 107339 h 426299"/>
              <a:gd name="connsiteX3" fmla="*/ 8948 w 447068"/>
              <a:gd name="connsiteY3" fmla="*/ 297883 h 426299"/>
              <a:gd name="connsiteX4" fmla="*/ 179487 w 447068"/>
              <a:gd name="connsiteY4" fmla="*/ 420575 h 426299"/>
              <a:gd name="connsiteX5" fmla="*/ 377856 w 447068"/>
              <a:gd name="connsiteY5" fmla="*/ 365065 h 426299"/>
              <a:gd name="connsiteX6" fmla="*/ 447001 w 447068"/>
              <a:gd name="connsiteY6" fmla="*/ 257419 h 426299"/>
              <a:gd name="connsiteX7" fmla="*/ 388693 w 447068"/>
              <a:gd name="connsiteY7" fmla="*/ 97506 h 426299"/>
              <a:gd name="connsiteX8" fmla="*/ 161314 w 447068"/>
              <a:gd name="connsiteY8" fmla="*/ 141101 h 426299"/>
              <a:gd name="connsiteX0" fmla="*/ 406832 w 410562"/>
              <a:gd name="connsiteY0" fmla="*/ 6837 h 429119"/>
              <a:gd name="connsiteX1" fmla="*/ 217850 w 410562"/>
              <a:gd name="connsiteY1" fmla="*/ 11440 h 429119"/>
              <a:gd name="connsiteX2" fmla="*/ 44298 w 410562"/>
              <a:gd name="connsiteY2" fmla="*/ 107339 h 429119"/>
              <a:gd name="connsiteX3" fmla="*/ 8948 w 410562"/>
              <a:gd name="connsiteY3" fmla="*/ 297883 h 429119"/>
              <a:gd name="connsiteX4" fmla="*/ 179487 w 410562"/>
              <a:gd name="connsiteY4" fmla="*/ 420575 h 429119"/>
              <a:gd name="connsiteX5" fmla="*/ 377856 w 410562"/>
              <a:gd name="connsiteY5" fmla="*/ 365065 h 429119"/>
              <a:gd name="connsiteX6" fmla="*/ 388693 w 410562"/>
              <a:gd name="connsiteY6" fmla="*/ 97506 h 429119"/>
              <a:gd name="connsiteX7" fmla="*/ 161314 w 410562"/>
              <a:gd name="connsiteY7" fmla="*/ 141101 h 429119"/>
              <a:gd name="connsiteX0" fmla="*/ 406832 w 424652"/>
              <a:gd name="connsiteY0" fmla="*/ 6837 h 448651"/>
              <a:gd name="connsiteX1" fmla="*/ 217850 w 424652"/>
              <a:gd name="connsiteY1" fmla="*/ 11440 h 448651"/>
              <a:gd name="connsiteX2" fmla="*/ 44298 w 424652"/>
              <a:gd name="connsiteY2" fmla="*/ 107339 h 448651"/>
              <a:gd name="connsiteX3" fmla="*/ 8948 w 424652"/>
              <a:gd name="connsiteY3" fmla="*/ 297883 h 448651"/>
              <a:gd name="connsiteX4" fmla="*/ 179487 w 424652"/>
              <a:gd name="connsiteY4" fmla="*/ 420575 h 448651"/>
              <a:gd name="connsiteX5" fmla="*/ 377856 w 424652"/>
              <a:gd name="connsiteY5" fmla="*/ 365065 h 448651"/>
              <a:gd name="connsiteX6" fmla="*/ 388693 w 424652"/>
              <a:gd name="connsiteY6" fmla="*/ 97506 h 448651"/>
              <a:gd name="connsiteX7" fmla="*/ 161314 w 424652"/>
              <a:gd name="connsiteY7" fmla="*/ 141101 h 448651"/>
              <a:gd name="connsiteX0" fmla="*/ 401642 w 409381"/>
              <a:gd name="connsiteY0" fmla="*/ 6837 h 407409"/>
              <a:gd name="connsiteX1" fmla="*/ 212660 w 409381"/>
              <a:gd name="connsiteY1" fmla="*/ 11440 h 407409"/>
              <a:gd name="connsiteX2" fmla="*/ 39108 w 409381"/>
              <a:gd name="connsiteY2" fmla="*/ 107339 h 407409"/>
              <a:gd name="connsiteX3" fmla="*/ 3758 w 409381"/>
              <a:gd name="connsiteY3" fmla="*/ 297883 h 407409"/>
              <a:gd name="connsiteX4" fmla="*/ 101392 w 409381"/>
              <a:gd name="connsiteY4" fmla="*/ 393256 h 407409"/>
              <a:gd name="connsiteX5" fmla="*/ 372666 w 409381"/>
              <a:gd name="connsiteY5" fmla="*/ 365065 h 407409"/>
              <a:gd name="connsiteX6" fmla="*/ 383503 w 409381"/>
              <a:gd name="connsiteY6" fmla="*/ 97506 h 407409"/>
              <a:gd name="connsiteX7" fmla="*/ 156124 w 409381"/>
              <a:gd name="connsiteY7" fmla="*/ 141101 h 407409"/>
              <a:gd name="connsiteX0" fmla="*/ 212660 w 409380"/>
              <a:gd name="connsiteY0" fmla="*/ 0 h 395969"/>
              <a:gd name="connsiteX1" fmla="*/ 39108 w 409380"/>
              <a:gd name="connsiteY1" fmla="*/ 95899 h 395969"/>
              <a:gd name="connsiteX2" fmla="*/ 3758 w 409380"/>
              <a:gd name="connsiteY2" fmla="*/ 286443 h 395969"/>
              <a:gd name="connsiteX3" fmla="*/ 101392 w 409380"/>
              <a:gd name="connsiteY3" fmla="*/ 381816 h 395969"/>
              <a:gd name="connsiteX4" fmla="*/ 372666 w 409380"/>
              <a:gd name="connsiteY4" fmla="*/ 353625 h 395969"/>
              <a:gd name="connsiteX5" fmla="*/ 383503 w 409380"/>
              <a:gd name="connsiteY5" fmla="*/ 86066 h 395969"/>
              <a:gd name="connsiteX6" fmla="*/ 156124 w 409380"/>
              <a:gd name="connsiteY6" fmla="*/ 129661 h 395969"/>
              <a:gd name="connsiteX0" fmla="*/ 39108 w 409380"/>
              <a:gd name="connsiteY0" fmla="*/ 24119 h 324189"/>
              <a:gd name="connsiteX1" fmla="*/ 3758 w 409380"/>
              <a:gd name="connsiteY1" fmla="*/ 214663 h 324189"/>
              <a:gd name="connsiteX2" fmla="*/ 101392 w 409380"/>
              <a:gd name="connsiteY2" fmla="*/ 310036 h 324189"/>
              <a:gd name="connsiteX3" fmla="*/ 372666 w 409380"/>
              <a:gd name="connsiteY3" fmla="*/ 281845 h 324189"/>
              <a:gd name="connsiteX4" fmla="*/ 383503 w 409380"/>
              <a:gd name="connsiteY4" fmla="*/ 14286 h 324189"/>
              <a:gd name="connsiteX5" fmla="*/ 156124 w 409380"/>
              <a:gd name="connsiteY5" fmla="*/ 57881 h 324189"/>
              <a:gd name="connsiteX0" fmla="*/ 39108 w 409380"/>
              <a:gd name="connsiteY0" fmla="*/ 39078 h 339148"/>
              <a:gd name="connsiteX1" fmla="*/ 3758 w 409380"/>
              <a:gd name="connsiteY1" fmla="*/ 229622 h 339148"/>
              <a:gd name="connsiteX2" fmla="*/ 101392 w 409380"/>
              <a:gd name="connsiteY2" fmla="*/ 324995 h 339148"/>
              <a:gd name="connsiteX3" fmla="*/ 372666 w 409380"/>
              <a:gd name="connsiteY3" fmla="*/ 296804 h 339148"/>
              <a:gd name="connsiteX4" fmla="*/ 383503 w 409380"/>
              <a:gd name="connsiteY4" fmla="*/ 29245 h 339148"/>
              <a:gd name="connsiteX5" fmla="*/ 256646 w 409380"/>
              <a:gd name="connsiteY5" fmla="*/ 34518 h 339148"/>
              <a:gd name="connsiteX0" fmla="*/ 116072 w 405796"/>
              <a:gd name="connsiteY0" fmla="*/ 17675 h 339148"/>
              <a:gd name="connsiteX1" fmla="*/ 174 w 405796"/>
              <a:gd name="connsiteY1" fmla="*/ 229622 h 339148"/>
              <a:gd name="connsiteX2" fmla="*/ 97808 w 405796"/>
              <a:gd name="connsiteY2" fmla="*/ 324995 h 339148"/>
              <a:gd name="connsiteX3" fmla="*/ 369082 w 405796"/>
              <a:gd name="connsiteY3" fmla="*/ 296804 h 339148"/>
              <a:gd name="connsiteX4" fmla="*/ 379919 w 405796"/>
              <a:gd name="connsiteY4" fmla="*/ 29245 h 339148"/>
              <a:gd name="connsiteX5" fmla="*/ 253062 w 405796"/>
              <a:gd name="connsiteY5" fmla="*/ 34518 h 339148"/>
              <a:gd name="connsiteX0" fmla="*/ 117208 w 406932"/>
              <a:gd name="connsiteY0" fmla="*/ 17675 h 339148"/>
              <a:gd name="connsiteX1" fmla="*/ 47545 w 406932"/>
              <a:gd name="connsiteY1" fmla="*/ 98198 h 339148"/>
              <a:gd name="connsiteX2" fmla="*/ 1310 w 406932"/>
              <a:gd name="connsiteY2" fmla="*/ 229622 h 339148"/>
              <a:gd name="connsiteX3" fmla="*/ 98944 w 406932"/>
              <a:gd name="connsiteY3" fmla="*/ 324995 h 339148"/>
              <a:gd name="connsiteX4" fmla="*/ 370218 w 406932"/>
              <a:gd name="connsiteY4" fmla="*/ 296804 h 339148"/>
              <a:gd name="connsiteX5" fmla="*/ 381055 w 406932"/>
              <a:gd name="connsiteY5" fmla="*/ 29245 h 339148"/>
              <a:gd name="connsiteX6" fmla="*/ 254198 w 406932"/>
              <a:gd name="connsiteY6" fmla="*/ 34518 h 339148"/>
              <a:gd name="connsiteX0" fmla="*/ 122453 w 412177"/>
              <a:gd name="connsiteY0" fmla="*/ 17675 h 339148"/>
              <a:gd name="connsiteX1" fmla="*/ 21465 w 412177"/>
              <a:gd name="connsiteY1" fmla="*/ 61693 h 339148"/>
              <a:gd name="connsiteX2" fmla="*/ 6555 w 412177"/>
              <a:gd name="connsiteY2" fmla="*/ 229622 h 339148"/>
              <a:gd name="connsiteX3" fmla="*/ 104189 w 412177"/>
              <a:gd name="connsiteY3" fmla="*/ 324995 h 339148"/>
              <a:gd name="connsiteX4" fmla="*/ 375463 w 412177"/>
              <a:gd name="connsiteY4" fmla="*/ 296804 h 339148"/>
              <a:gd name="connsiteX5" fmla="*/ 386300 w 412177"/>
              <a:gd name="connsiteY5" fmla="*/ 29245 h 339148"/>
              <a:gd name="connsiteX6" fmla="*/ 259443 w 412177"/>
              <a:gd name="connsiteY6" fmla="*/ 34518 h 339148"/>
              <a:gd name="connsiteX0" fmla="*/ 126752 w 416476"/>
              <a:gd name="connsiteY0" fmla="*/ 17675 h 339148"/>
              <a:gd name="connsiteX1" fmla="*/ 15417 w 416476"/>
              <a:gd name="connsiteY1" fmla="*/ 94560 h 339148"/>
              <a:gd name="connsiteX2" fmla="*/ 10854 w 416476"/>
              <a:gd name="connsiteY2" fmla="*/ 229622 h 339148"/>
              <a:gd name="connsiteX3" fmla="*/ 108488 w 416476"/>
              <a:gd name="connsiteY3" fmla="*/ 324995 h 339148"/>
              <a:gd name="connsiteX4" fmla="*/ 379762 w 416476"/>
              <a:gd name="connsiteY4" fmla="*/ 296804 h 339148"/>
              <a:gd name="connsiteX5" fmla="*/ 390599 w 416476"/>
              <a:gd name="connsiteY5" fmla="*/ 29245 h 339148"/>
              <a:gd name="connsiteX6" fmla="*/ 263742 w 416476"/>
              <a:gd name="connsiteY6" fmla="*/ 34518 h 339148"/>
              <a:gd name="connsiteX0" fmla="*/ 126753 w 416477"/>
              <a:gd name="connsiteY0" fmla="*/ 17675 h 339148"/>
              <a:gd name="connsiteX1" fmla="*/ 15418 w 416477"/>
              <a:gd name="connsiteY1" fmla="*/ 94560 h 339148"/>
              <a:gd name="connsiteX2" fmla="*/ 10855 w 416477"/>
              <a:gd name="connsiteY2" fmla="*/ 229622 h 339148"/>
              <a:gd name="connsiteX3" fmla="*/ 108489 w 416477"/>
              <a:gd name="connsiteY3" fmla="*/ 324995 h 339148"/>
              <a:gd name="connsiteX4" fmla="*/ 379763 w 416477"/>
              <a:gd name="connsiteY4" fmla="*/ 296804 h 339148"/>
              <a:gd name="connsiteX5" fmla="*/ 390600 w 416477"/>
              <a:gd name="connsiteY5" fmla="*/ 29245 h 339148"/>
              <a:gd name="connsiteX6" fmla="*/ 263743 w 416477"/>
              <a:gd name="connsiteY6" fmla="*/ 34518 h 339148"/>
              <a:gd name="connsiteX0" fmla="*/ 126753 w 416477"/>
              <a:gd name="connsiteY0" fmla="*/ 17675 h 339148"/>
              <a:gd name="connsiteX1" fmla="*/ 15418 w 416477"/>
              <a:gd name="connsiteY1" fmla="*/ 94560 h 339148"/>
              <a:gd name="connsiteX2" fmla="*/ 10855 w 416477"/>
              <a:gd name="connsiteY2" fmla="*/ 229622 h 339148"/>
              <a:gd name="connsiteX3" fmla="*/ 108489 w 416477"/>
              <a:gd name="connsiteY3" fmla="*/ 324995 h 339148"/>
              <a:gd name="connsiteX4" fmla="*/ 379763 w 416477"/>
              <a:gd name="connsiteY4" fmla="*/ 296804 h 339148"/>
              <a:gd name="connsiteX5" fmla="*/ 390600 w 416477"/>
              <a:gd name="connsiteY5" fmla="*/ 29245 h 339148"/>
              <a:gd name="connsiteX6" fmla="*/ 263743 w 416477"/>
              <a:gd name="connsiteY6" fmla="*/ 34518 h 339148"/>
              <a:gd name="connsiteX0" fmla="*/ 126753 w 416477"/>
              <a:gd name="connsiteY0" fmla="*/ 17675 h 339148"/>
              <a:gd name="connsiteX1" fmla="*/ 15418 w 416477"/>
              <a:gd name="connsiteY1" fmla="*/ 94560 h 339148"/>
              <a:gd name="connsiteX2" fmla="*/ 10855 w 416477"/>
              <a:gd name="connsiteY2" fmla="*/ 229622 h 339148"/>
              <a:gd name="connsiteX3" fmla="*/ 108489 w 416477"/>
              <a:gd name="connsiteY3" fmla="*/ 324995 h 339148"/>
              <a:gd name="connsiteX4" fmla="*/ 379763 w 416477"/>
              <a:gd name="connsiteY4" fmla="*/ 296804 h 339148"/>
              <a:gd name="connsiteX5" fmla="*/ 390600 w 416477"/>
              <a:gd name="connsiteY5" fmla="*/ 29245 h 339148"/>
              <a:gd name="connsiteX6" fmla="*/ 263743 w 416477"/>
              <a:gd name="connsiteY6" fmla="*/ 34518 h 339148"/>
              <a:gd name="connsiteX0" fmla="*/ 126753 w 436615"/>
              <a:gd name="connsiteY0" fmla="*/ 17675 h 339148"/>
              <a:gd name="connsiteX1" fmla="*/ 15418 w 436615"/>
              <a:gd name="connsiteY1" fmla="*/ 94560 h 339148"/>
              <a:gd name="connsiteX2" fmla="*/ 10855 w 436615"/>
              <a:gd name="connsiteY2" fmla="*/ 229622 h 339148"/>
              <a:gd name="connsiteX3" fmla="*/ 108489 w 436615"/>
              <a:gd name="connsiteY3" fmla="*/ 324995 h 339148"/>
              <a:gd name="connsiteX4" fmla="*/ 379763 w 436615"/>
              <a:gd name="connsiteY4" fmla="*/ 296804 h 339148"/>
              <a:gd name="connsiteX5" fmla="*/ 390600 w 436615"/>
              <a:gd name="connsiteY5" fmla="*/ 29245 h 339148"/>
              <a:gd name="connsiteX6" fmla="*/ 263743 w 436615"/>
              <a:gd name="connsiteY6" fmla="*/ 34518 h 339148"/>
              <a:gd name="connsiteX0" fmla="*/ 126753 w 424643"/>
              <a:gd name="connsiteY0" fmla="*/ 17675 h 334551"/>
              <a:gd name="connsiteX1" fmla="*/ 15418 w 424643"/>
              <a:gd name="connsiteY1" fmla="*/ 94560 h 334551"/>
              <a:gd name="connsiteX2" fmla="*/ 10855 w 424643"/>
              <a:gd name="connsiteY2" fmla="*/ 229622 h 334551"/>
              <a:gd name="connsiteX3" fmla="*/ 108489 w 424643"/>
              <a:gd name="connsiteY3" fmla="*/ 324995 h 334551"/>
              <a:gd name="connsiteX4" fmla="*/ 335462 w 424643"/>
              <a:gd name="connsiteY4" fmla="*/ 279276 h 334551"/>
              <a:gd name="connsiteX5" fmla="*/ 390600 w 424643"/>
              <a:gd name="connsiteY5" fmla="*/ 29245 h 334551"/>
              <a:gd name="connsiteX6" fmla="*/ 263743 w 424643"/>
              <a:gd name="connsiteY6" fmla="*/ 34518 h 334551"/>
              <a:gd name="connsiteX0" fmla="*/ 175127 w 424641"/>
              <a:gd name="connsiteY0" fmla="*/ 75587 h 334551"/>
              <a:gd name="connsiteX1" fmla="*/ 15418 w 424641"/>
              <a:gd name="connsiteY1" fmla="*/ 94560 h 334551"/>
              <a:gd name="connsiteX2" fmla="*/ 10855 w 424641"/>
              <a:gd name="connsiteY2" fmla="*/ 229622 h 334551"/>
              <a:gd name="connsiteX3" fmla="*/ 108489 w 424641"/>
              <a:gd name="connsiteY3" fmla="*/ 324995 h 334551"/>
              <a:gd name="connsiteX4" fmla="*/ 335462 w 424641"/>
              <a:gd name="connsiteY4" fmla="*/ 279276 h 334551"/>
              <a:gd name="connsiteX5" fmla="*/ 390600 w 424641"/>
              <a:gd name="connsiteY5" fmla="*/ 29245 h 334551"/>
              <a:gd name="connsiteX6" fmla="*/ 263743 w 424641"/>
              <a:gd name="connsiteY6" fmla="*/ 34518 h 334551"/>
              <a:gd name="connsiteX0" fmla="*/ 175127 w 424643"/>
              <a:gd name="connsiteY0" fmla="*/ 75587 h 334551"/>
              <a:gd name="connsiteX1" fmla="*/ 15418 w 424643"/>
              <a:gd name="connsiteY1" fmla="*/ 94560 h 334551"/>
              <a:gd name="connsiteX2" fmla="*/ 10855 w 424643"/>
              <a:gd name="connsiteY2" fmla="*/ 229622 h 334551"/>
              <a:gd name="connsiteX3" fmla="*/ 108489 w 424643"/>
              <a:gd name="connsiteY3" fmla="*/ 324995 h 334551"/>
              <a:gd name="connsiteX4" fmla="*/ 335462 w 424643"/>
              <a:gd name="connsiteY4" fmla="*/ 279276 h 334551"/>
              <a:gd name="connsiteX5" fmla="*/ 390600 w 424643"/>
              <a:gd name="connsiteY5" fmla="*/ 29245 h 334551"/>
              <a:gd name="connsiteX6" fmla="*/ 263743 w 424643"/>
              <a:gd name="connsiteY6" fmla="*/ 34518 h 334551"/>
              <a:gd name="connsiteX0" fmla="*/ 175127 w 424641"/>
              <a:gd name="connsiteY0" fmla="*/ 118058 h 377022"/>
              <a:gd name="connsiteX1" fmla="*/ 15418 w 424641"/>
              <a:gd name="connsiteY1" fmla="*/ 137031 h 377022"/>
              <a:gd name="connsiteX2" fmla="*/ 10855 w 424641"/>
              <a:gd name="connsiteY2" fmla="*/ 272093 h 377022"/>
              <a:gd name="connsiteX3" fmla="*/ 108489 w 424641"/>
              <a:gd name="connsiteY3" fmla="*/ 367466 h 377022"/>
              <a:gd name="connsiteX4" fmla="*/ 335462 w 424641"/>
              <a:gd name="connsiteY4" fmla="*/ 321747 h 377022"/>
              <a:gd name="connsiteX5" fmla="*/ 390600 w 424641"/>
              <a:gd name="connsiteY5" fmla="*/ 71716 h 377022"/>
              <a:gd name="connsiteX6" fmla="*/ 96751 w 424641"/>
              <a:gd name="connsiteY6" fmla="*/ 18822 h 377022"/>
              <a:gd name="connsiteX0" fmla="*/ 175127 w 424643"/>
              <a:gd name="connsiteY0" fmla="*/ 123348 h 382312"/>
              <a:gd name="connsiteX1" fmla="*/ 15418 w 424643"/>
              <a:gd name="connsiteY1" fmla="*/ 142321 h 382312"/>
              <a:gd name="connsiteX2" fmla="*/ 10855 w 424643"/>
              <a:gd name="connsiteY2" fmla="*/ 277383 h 382312"/>
              <a:gd name="connsiteX3" fmla="*/ 108489 w 424643"/>
              <a:gd name="connsiteY3" fmla="*/ 372756 h 382312"/>
              <a:gd name="connsiteX4" fmla="*/ 335462 w 424643"/>
              <a:gd name="connsiteY4" fmla="*/ 327037 h 382312"/>
              <a:gd name="connsiteX5" fmla="*/ 390600 w 424643"/>
              <a:gd name="connsiteY5" fmla="*/ 77006 h 382312"/>
              <a:gd name="connsiteX6" fmla="*/ 96751 w 424643"/>
              <a:gd name="connsiteY6" fmla="*/ 24112 h 38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643" h="382312">
                <a:moveTo>
                  <a:pt x="175127" y="123348"/>
                </a:moveTo>
                <a:cubicBezTo>
                  <a:pt x="131167" y="30162"/>
                  <a:pt x="49755" y="78981"/>
                  <a:pt x="15418" y="142321"/>
                </a:cubicBezTo>
                <a:cubicBezTo>
                  <a:pt x="-3898" y="177645"/>
                  <a:pt x="-4657" y="238977"/>
                  <a:pt x="10855" y="277383"/>
                </a:cubicBezTo>
                <a:cubicBezTo>
                  <a:pt x="26367" y="315789"/>
                  <a:pt x="44989" y="349896"/>
                  <a:pt x="108489" y="372756"/>
                </a:cubicBezTo>
                <a:cubicBezTo>
                  <a:pt x="171989" y="395616"/>
                  <a:pt x="288444" y="376329"/>
                  <a:pt x="335462" y="327037"/>
                </a:cubicBezTo>
                <a:cubicBezTo>
                  <a:pt x="382481" y="277745"/>
                  <a:pt x="474601" y="166789"/>
                  <a:pt x="390600" y="77006"/>
                </a:cubicBezTo>
                <a:cubicBezTo>
                  <a:pt x="365200" y="46526"/>
                  <a:pt x="255017" y="-42392"/>
                  <a:pt x="96751" y="24112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 rot="5905048">
            <a:off x="3174273" y="4659793"/>
            <a:ext cx="451570" cy="324763"/>
          </a:xfrm>
          <a:custGeom>
            <a:avLst/>
            <a:gdLst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74233 w 458053"/>
              <a:gd name="connsiteY23" fmla="*/ 69803 h 336503"/>
              <a:gd name="connsiteX24" fmla="*/ 351373 w 458053"/>
              <a:gd name="connsiteY24" fmla="*/ 62183 h 336503"/>
              <a:gd name="connsiteX25" fmla="*/ 320893 w 458053"/>
              <a:gd name="connsiteY25" fmla="*/ 54563 h 336503"/>
              <a:gd name="connsiteX26" fmla="*/ 305653 w 458053"/>
              <a:gd name="connsiteY26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74233 w 458053"/>
              <a:gd name="connsiteY23" fmla="*/ 69803 h 336503"/>
              <a:gd name="connsiteX24" fmla="*/ 351373 w 458053"/>
              <a:gd name="connsiteY24" fmla="*/ 62183 h 336503"/>
              <a:gd name="connsiteX25" fmla="*/ 305653 w 458053"/>
              <a:gd name="connsiteY25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74233 w 458053"/>
              <a:gd name="connsiteY23" fmla="*/ 69803 h 336503"/>
              <a:gd name="connsiteX24" fmla="*/ 305653 w 458053"/>
              <a:gd name="connsiteY24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23713 w 458053"/>
              <a:gd name="connsiteY8" fmla="*/ 130763 h 336503"/>
              <a:gd name="connsiteX9" fmla="*/ 16093 w 458053"/>
              <a:gd name="connsiteY9" fmla="*/ 153623 h 336503"/>
              <a:gd name="connsiteX10" fmla="*/ 853 w 458053"/>
              <a:gd name="connsiteY10" fmla="*/ 191723 h 336503"/>
              <a:gd name="connsiteX11" fmla="*/ 8473 w 458053"/>
              <a:gd name="connsiteY11" fmla="*/ 306023 h 336503"/>
              <a:gd name="connsiteX12" fmla="*/ 31333 w 458053"/>
              <a:gd name="connsiteY12" fmla="*/ 321263 h 336503"/>
              <a:gd name="connsiteX13" fmla="*/ 69433 w 458053"/>
              <a:gd name="connsiteY13" fmla="*/ 328883 h 336503"/>
              <a:gd name="connsiteX14" fmla="*/ 92293 w 458053"/>
              <a:gd name="connsiteY14" fmla="*/ 336503 h 336503"/>
              <a:gd name="connsiteX15" fmla="*/ 381853 w 458053"/>
              <a:gd name="connsiteY15" fmla="*/ 328883 h 336503"/>
              <a:gd name="connsiteX16" fmla="*/ 404713 w 458053"/>
              <a:gd name="connsiteY16" fmla="*/ 321263 h 336503"/>
              <a:gd name="connsiteX17" fmla="*/ 442813 w 458053"/>
              <a:gd name="connsiteY17" fmla="*/ 275543 h 336503"/>
              <a:gd name="connsiteX18" fmla="*/ 450433 w 458053"/>
              <a:gd name="connsiteY18" fmla="*/ 245063 h 336503"/>
              <a:gd name="connsiteX19" fmla="*/ 458053 w 458053"/>
              <a:gd name="connsiteY19" fmla="*/ 222203 h 336503"/>
              <a:gd name="connsiteX20" fmla="*/ 450433 w 458053"/>
              <a:gd name="connsiteY20" fmla="*/ 138383 h 336503"/>
              <a:gd name="connsiteX21" fmla="*/ 435193 w 458053"/>
              <a:gd name="connsiteY21" fmla="*/ 115523 h 336503"/>
              <a:gd name="connsiteX22" fmla="*/ 427573 w 458053"/>
              <a:gd name="connsiteY22" fmla="*/ 92663 h 336503"/>
              <a:gd name="connsiteX23" fmla="*/ 305653 w 458053"/>
              <a:gd name="connsiteY23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107533 w 458053"/>
              <a:gd name="connsiteY5" fmla="*/ 62183 h 336503"/>
              <a:gd name="connsiteX6" fmla="*/ 84673 w 458053"/>
              <a:gd name="connsiteY6" fmla="*/ 69803 h 336503"/>
              <a:gd name="connsiteX7" fmla="*/ 46573 w 458053"/>
              <a:gd name="connsiteY7" fmla="*/ 115523 h 336503"/>
              <a:gd name="connsiteX8" fmla="*/ 16093 w 458053"/>
              <a:gd name="connsiteY8" fmla="*/ 153623 h 336503"/>
              <a:gd name="connsiteX9" fmla="*/ 853 w 458053"/>
              <a:gd name="connsiteY9" fmla="*/ 191723 h 336503"/>
              <a:gd name="connsiteX10" fmla="*/ 8473 w 458053"/>
              <a:gd name="connsiteY10" fmla="*/ 306023 h 336503"/>
              <a:gd name="connsiteX11" fmla="*/ 31333 w 458053"/>
              <a:gd name="connsiteY11" fmla="*/ 321263 h 336503"/>
              <a:gd name="connsiteX12" fmla="*/ 69433 w 458053"/>
              <a:gd name="connsiteY12" fmla="*/ 328883 h 336503"/>
              <a:gd name="connsiteX13" fmla="*/ 92293 w 458053"/>
              <a:gd name="connsiteY13" fmla="*/ 336503 h 336503"/>
              <a:gd name="connsiteX14" fmla="*/ 381853 w 458053"/>
              <a:gd name="connsiteY14" fmla="*/ 328883 h 336503"/>
              <a:gd name="connsiteX15" fmla="*/ 404713 w 458053"/>
              <a:gd name="connsiteY15" fmla="*/ 321263 h 336503"/>
              <a:gd name="connsiteX16" fmla="*/ 442813 w 458053"/>
              <a:gd name="connsiteY16" fmla="*/ 275543 h 336503"/>
              <a:gd name="connsiteX17" fmla="*/ 450433 w 458053"/>
              <a:gd name="connsiteY17" fmla="*/ 245063 h 336503"/>
              <a:gd name="connsiteX18" fmla="*/ 458053 w 458053"/>
              <a:gd name="connsiteY18" fmla="*/ 222203 h 336503"/>
              <a:gd name="connsiteX19" fmla="*/ 450433 w 458053"/>
              <a:gd name="connsiteY19" fmla="*/ 138383 h 336503"/>
              <a:gd name="connsiteX20" fmla="*/ 435193 w 458053"/>
              <a:gd name="connsiteY20" fmla="*/ 115523 h 336503"/>
              <a:gd name="connsiteX21" fmla="*/ 427573 w 458053"/>
              <a:gd name="connsiteY21" fmla="*/ 92663 h 336503"/>
              <a:gd name="connsiteX22" fmla="*/ 305653 w 458053"/>
              <a:gd name="connsiteY22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130393 w 458053"/>
              <a:gd name="connsiteY4" fmla="*/ 46943 h 336503"/>
              <a:gd name="connsiteX5" fmla="*/ 84673 w 458053"/>
              <a:gd name="connsiteY5" fmla="*/ 69803 h 336503"/>
              <a:gd name="connsiteX6" fmla="*/ 46573 w 458053"/>
              <a:gd name="connsiteY6" fmla="*/ 115523 h 336503"/>
              <a:gd name="connsiteX7" fmla="*/ 16093 w 458053"/>
              <a:gd name="connsiteY7" fmla="*/ 153623 h 336503"/>
              <a:gd name="connsiteX8" fmla="*/ 853 w 458053"/>
              <a:gd name="connsiteY8" fmla="*/ 191723 h 336503"/>
              <a:gd name="connsiteX9" fmla="*/ 8473 w 458053"/>
              <a:gd name="connsiteY9" fmla="*/ 306023 h 336503"/>
              <a:gd name="connsiteX10" fmla="*/ 31333 w 458053"/>
              <a:gd name="connsiteY10" fmla="*/ 321263 h 336503"/>
              <a:gd name="connsiteX11" fmla="*/ 69433 w 458053"/>
              <a:gd name="connsiteY11" fmla="*/ 328883 h 336503"/>
              <a:gd name="connsiteX12" fmla="*/ 92293 w 458053"/>
              <a:gd name="connsiteY12" fmla="*/ 336503 h 336503"/>
              <a:gd name="connsiteX13" fmla="*/ 381853 w 458053"/>
              <a:gd name="connsiteY13" fmla="*/ 328883 h 336503"/>
              <a:gd name="connsiteX14" fmla="*/ 404713 w 458053"/>
              <a:gd name="connsiteY14" fmla="*/ 321263 h 336503"/>
              <a:gd name="connsiteX15" fmla="*/ 442813 w 458053"/>
              <a:gd name="connsiteY15" fmla="*/ 275543 h 336503"/>
              <a:gd name="connsiteX16" fmla="*/ 450433 w 458053"/>
              <a:gd name="connsiteY16" fmla="*/ 245063 h 336503"/>
              <a:gd name="connsiteX17" fmla="*/ 458053 w 458053"/>
              <a:gd name="connsiteY17" fmla="*/ 222203 h 336503"/>
              <a:gd name="connsiteX18" fmla="*/ 450433 w 458053"/>
              <a:gd name="connsiteY18" fmla="*/ 138383 h 336503"/>
              <a:gd name="connsiteX19" fmla="*/ 435193 w 458053"/>
              <a:gd name="connsiteY19" fmla="*/ 115523 h 336503"/>
              <a:gd name="connsiteX20" fmla="*/ 427573 w 458053"/>
              <a:gd name="connsiteY20" fmla="*/ 92663 h 336503"/>
              <a:gd name="connsiteX21" fmla="*/ 305653 w 458053"/>
              <a:gd name="connsiteY21" fmla="*/ 39323 h 336503"/>
              <a:gd name="connsiteX0" fmla="*/ 366613 w 458053"/>
              <a:gd name="connsiteY0" fmla="*/ 24083 h 336503"/>
              <a:gd name="connsiteX1" fmla="*/ 328513 w 458053"/>
              <a:gd name="connsiteY1" fmla="*/ 1223 h 336503"/>
              <a:gd name="connsiteX2" fmla="*/ 214213 w 458053"/>
              <a:gd name="connsiteY2" fmla="*/ 8843 h 336503"/>
              <a:gd name="connsiteX3" fmla="*/ 153253 w 458053"/>
              <a:gd name="connsiteY3" fmla="*/ 39323 h 336503"/>
              <a:gd name="connsiteX4" fmla="*/ 84673 w 458053"/>
              <a:gd name="connsiteY4" fmla="*/ 69803 h 336503"/>
              <a:gd name="connsiteX5" fmla="*/ 46573 w 458053"/>
              <a:gd name="connsiteY5" fmla="*/ 115523 h 336503"/>
              <a:gd name="connsiteX6" fmla="*/ 16093 w 458053"/>
              <a:gd name="connsiteY6" fmla="*/ 153623 h 336503"/>
              <a:gd name="connsiteX7" fmla="*/ 853 w 458053"/>
              <a:gd name="connsiteY7" fmla="*/ 191723 h 336503"/>
              <a:gd name="connsiteX8" fmla="*/ 8473 w 458053"/>
              <a:gd name="connsiteY8" fmla="*/ 306023 h 336503"/>
              <a:gd name="connsiteX9" fmla="*/ 31333 w 458053"/>
              <a:gd name="connsiteY9" fmla="*/ 321263 h 336503"/>
              <a:gd name="connsiteX10" fmla="*/ 69433 w 458053"/>
              <a:gd name="connsiteY10" fmla="*/ 328883 h 336503"/>
              <a:gd name="connsiteX11" fmla="*/ 92293 w 458053"/>
              <a:gd name="connsiteY11" fmla="*/ 336503 h 336503"/>
              <a:gd name="connsiteX12" fmla="*/ 381853 w 458053"/>
              <a:gd name="connsiteY12" fmla="*/ 328883 h 336503"/>
              <a:gd name="connsiteX13" fmla="*/ 404713 w 458053"/>
              <a:gd name="connsiteY13" fmla="*/ 321263 h 336503"/>
              <a:gd name="connsiteX14" fmla="*/ 442813 w 458053"/>
              <a:gd name="connsiteY14" fmla="*/ 275543 h 336503"/>
              <a:gd name="connsiteX15" fmla="*/ 450433 w 458053"/>
              <a:gd name="connsiteY15" fmla="*/ 245063 h 336503"/>
              <a:gd name="connsiteX16" fmla="*/ 458053 w 458053"/>
              <a:gd name="connsiteY16" fmla="*/ 222203 h 336503"/>
              <a:gd name="connsiteX17" fmla="*/ 450433 w 458053"/>
              <a:gd name="connsiteY17" fmla="*/ 138383 h 336503"/>
              <a:gd name="connsiteX18" fmla="*/ 435193 w 458053"/>
              <a:gd name="connsiteY18" fmla="*/ 115523 h 336503"/>
              <a:gd name="connsiteX19" fmla="*/ 427573 w 458053"/>
              <a:gd name="connsiteY19" fmla="*/ 92663 h 336503"/>
              <a:gd name="connsiteX20" fmla="*/ 305653 w 458053"/>
              <a:gd name="connsiteY20" fmla="*/ 39323 h 336503"/>
              <a:gd name="connsiteX0" fmla="*/ 366613 w 458053"/>
              <a:gd name="connsiteY0" fmla="*/ 25134 h 337554"/>
              <a:gd name="connsiteX1" fmla="*/ 328513 w 458053"/>
              <a:gd name="connsiteY1" fmla="*/ 2274 h 337554"/>
              <a:gd name="connsiteX2" fmla="*/ 214213 w 458053"/>
              <a:gd name="connsiteY2" fmla="*/ 9894 h 337554"/>
              <a:gd name="connsiteX3" fmla="*/ 84673 w 458053"/>
              <a:gd name="connsiteY3" fmla="*/ 70854 h 337554"/>
              <a:gd name="connsiteX4" fmla="*/ 46573 w 458053"/>
              <a:gd name="connsiteY4" fmla="*/ 116574 h 337554"/>
              <a:gd name="connsiteX5" fmla="*/ 16093 w 458053"/>
              <a:gd name="connsiteY5" fmla="*/ 154674 h 337554"/>
              <a:gd name="connsiteX6" fmla="*/ 853 w 458053"/>
              <a:gd name="connsiteY6" fmla="*/ 192774 h 337554"/>
              <a:gd name="connsiteX7" fmla="*/ 8473 w 458053"/>
              <a:gd name="connsiteY7" fmla="*/ 307074 h 337554"/>
              <a:gd name="connsiteX8" fmla="*/ 31333 w 458053"/>
              <a:gd name="connsiteY8" fmla="*/ 322314 h 337554"/>
              <a:gd name="connsiteX9" fmla="*/ 69433 w 458053"/>
              <a:gd name="connsiteY9" fmla="*/ 329934 h 337554"/>
              <a:gd name="connsiteX10" fmla="*/ 92293 w 458053"/>
              <a:gd name="connsiteY10" fmla="*/ 337554 h 337554"/>
              <a:gd name="connsiteX11" fmla="*/ 381853 w 458053"/>
              <a:gd name="connsiteY11" fmla="*/ 329934 h 337554"/>
              <a:gd name="connsiteX12" fmla="*/ 404713 w 458053"/>
              <a:gd name="connsiteY12" fmla="*/ 322314 h 337554"/>
              <a:gd name="connsiteX13" fmla="*/ 442813 w 458053"/>
              <a:gd name="connsiteY13" fmla="*/ 276594 h 337554"/>
              <a:gd name="connsiteX14" fmla="*/ 450433 w 458053"/>
              <a:gd name="connsiteY14" fmla="*/ 246114 h 337554"/>
              <a:gd name="connsiteX15" fmla="*/ 458053 w 458053"/>
              <a:gd name="connsiteY15" fmla="*/ 223254 h 337554"/>
              <a:gd name="connsiteX16" fmla="*/ 450433 w 458053"/>
              <a:gd name="connsiteY16" fmla="*/ 139434 h 337554"/>
              <a:gd name="connsiteX17" fmla="*/ 435193 w 458053"/>
              <a:gd name="connsiteY17" fmla="*/ 116574 h 337554"/>
              <a:gd name="connsiteX18" fmla="*/ 427573 w 458053"/>
              <a:gd name="connsiteY18" fmla="*/ 93714 h 337554"/>
              <a:gd name="connsiteX19" fmla="*/ 305653 w 458053"/>
              <a:gd name="connsiteY19" fmla="*/ 40374 h 337554"/>
              <a:gd name="connsiteX0" fmla="*/ 366613 w 458053"/>
              <a:gd name="connsiteY0" fmla="*/ 25134 h 337554"/>
              <a:gd name="connsiteX1" fmla="*/ 328513 w 458053"/>
              <a:gd name="connsiteY1" fmla="*/ 2274 h 337554"/>
              <a:gd name="connsiteX2" fmla="*/ 214213 w 458053"/>
              <a:gd name="connsiteY2" fmla="*/ 9894 h 337554"/>
              <a:gd name="connsiteX3" fmla="*/ 84673 w 458053"/>
              <a:gd name="connsiteY3" fmla="*/ 70854 h 337554"/>
              <a:gd name="connsiteX4" fmla="*/ 16093 w 458053"/>
              <a:gd name="connsiteY4" fmla="*/ 154674 h 337554"/>
              <a:gd name="connsiteX5" fmla="*/ 853 w 458053"/>
              <a:gd name="connsiteY5" fmla="*/ 192774 h 337554"/>
              <a:gd name="connsiteX6" fmla="*/ 8473 w 458053"/>
              <a:gd name="connsiteY6" fmla="*/ 307074 h 337554"/>
              <a:gd name="connsiteX7" fmla="*/ 31333 w 458053"/>
              <a:gd name="connsiteY7" fmla="*/ 322314 h 337554"/>
              <a:gd name="connsiteX8" fmla="*/ 69433 w 458053"/>
              <a:gd name="connsiteY8" fmla="*/ 329934 h 337554"/>
              <a:gd name="connsiteX9" fmla="*/ 92293 w 458053"/>
              <a:gd name="connsiteY9" fmla="*/ 337554 h 337554"/>
              <a:gd name="connsiteX10" fmla="*/ 381853 w 458053"/>
              <a:gd name="connsiteY10" fmla="*/ 329934 h 337554"/>
              <a:gd name="connsiteX11" fmla="*/ 404713 w 458053"/>
              <a:gd name="connsiteY11" fmla="*/ 322314 h 337554"/>
              <a:gd name="connsiteX12" fmla="*/ 442813 w 458053"/>
              <a:gd name="connsiteY12" fmla="*/ 276594 h 337554"/>
              <a:gd name="connsiteX13" fmla="*/ 450433 w 458053"/>
              <a:gd name="connsiteY13" fmla="*/ 246114 h 337554"/>
              <a:gd name="connsiteX14" fmla="*/ 458053 w 458053"/>
              <a:gd name="connsiteY14" fmla="*/ 223254 h 337554"/>
              <a:gd name="connsiteX15" fmla="*/ 450433 w 458053"/>
              <a:gd name="connsiteY15" fmla="*/ 139434 h 337554"/>
              <a:gd name="connsiteX16" fmla="*/ 435193 w 458053"/>
              <a:gd name="connsiteY16" fmla="*/ 116574 h 337554"/>
              <a:gd name="connsiteX17" fmla="*/ 427573 w 458053"/>
              <a:gd name="connsiteY17" fmla="*/ 93714 h 337554"/>
              <a:gd name="connsiteX18" fmla="*/ 305653 w 458053"/>
              <a:gd name="connsiteY18" fmla="*/ 40374 h 337554"/>
              <a:gd name="connsiteX0" fmla="*/ 367200 w 458640"/>
              <a:gd name="connsiteY0" fmla="*/ 25134 h 337554"/>
              <a:gd name="connsiteX1" fmla="*/ 329100 w 458640"/>
              <a:gd name="connsiteY1" fmla="*/ 2274 h 337554"/>
              <a:gd name="connsiteX2" fmla="*/ 214800 w 458640"/>
              <a:gd name="connsiteY2" fmla="*/ 9894 h 337554"/>
              <a:gd name="connsiteX3" fmla="*/ 85260 w 458640"/>
              <a:gd name="connsiteY3" fmla="*/ 70854 h 337554"/>
              <a:gd name="connsiteX4" fmla="*/ 16680 w 458640"/>
              <a:gd name="connsiteY4" fmla="*/ 154674 h 337554"/>
              <a:gd name="connsiteX5" fmla="*/ 1440 w 458640"/>
              <a:gd name="connsiteY5" fmla="*/ 192774 h 337554"/>
              <a:gd name="connsiteX6" fmla="*/ 9060 w 458640"/>
              <a:gd name="connsiteY6" fmla="*/ 307074 h 337554"/>
              <a:gd name="connsiteX7" fmla="*/ 70020 w 458640"/>
              <a:gd name="connsiteY7" fmla="*/ 329934 h 337554"/>
              <a:gd name="connsiteX8" fmla="*/ 92880 w 458640"/>
              <a:gd name="connsiteY8" fmla="*/ 337554 h 337554"/>
              <a:gd name="connsiteX9" fmla="*/ 382440 w 458640"/>
              <a:gd name="connsiteY9" fmla="*/ 329934 h 337554"/>
              <a:gd name="connsiteX10" fmla="*/ 405300 w 458640"/>
              <a:gd name="connsiteY10" fmla="*/ 322314 h 337554"/>
              <a:gd name="connsiteX11" fmla="*/ 443400 w 458640"/>
              <a:gd name="connsiteY11" fmla="*/ 276594 h 337554"/>
              <a:gd name="connsiteX12" fmla="*/ 451020 w 458640"/>
              <a:gd name="connsiteY12" fmla="*/ 246114 h 337554"/>
              <a:gd name="connsiteX13" fmla="*/ 458640 w 458640"/>
              <a:gd name="connsiteY13" fmla="*/ 223254 h 337554"/>
              <a:gd name="connsiteX14" fmla="*/ 451020 w 458640"/>
              <a:gd name="connsiteY14" fmla="*/ 139434 h 337554"/>
              <a:gd name="connsiteX15" fmla="*/ 435780 w 458640"/>
              <a:gd name="connsiteY15" fmla="*/ 116574 h 337554"/>
              <a:gd name="connsiteX16" fmla="*/ 428160 w 458640"/>
              <a:gd name="connsiteY16" fmla="*/ 93714 h 337554"/>
              <a:gd name="connsiteX17" fmla="*/ 306240 w 458640"/>
              <a:gd name="connsiteY17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06500 w 459840"/>
              <a:gd name="connsiteY9" fmla="*/ 322314 h 337554"/>
              <a:gd name="connsiteX10" fmla="*/ 444600 w 459840"/>
              <a:gd name="connsiteY10" fmla="*/ 276594 h 337554"/>
              <a:gd name="connsiteX11" fmla="*/ 452220 w 459840"/>
              <a:gd name="connsiteY11" fmla="*/ 246114 h 337554"/>
              <a:gd name="connsiteX12" fmla="*/ 459840 w 459840"/>
              <a:gd name="connsiteY12" fmla="*/ 223254 h 337554"/>
              <a:gd name="connsiteX13" fmla="*/ 452220 w 459840"/>
              <a:gd name="connsiteY13" fmla="*/ 139434 h 337554"/>
              <a:gd name="connsiteX14" fmla="*/ 436980 w 459840"/>
              <a:gd name="connsiteY14" fmla="*/ 116574 h 337554"/>
              <a:gd name="connsiteX15" fmla="*/ 429360 w 459840"/>
              <a:gd name="connsiteY15" fmla="*/ 93714 h 337554"/>
              <a:gd name="connsiteX16" fmla="*/ 307440 w 459840"/>
              <a:gd name="connsiteY16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44600 w 459840"/>
              <a:gd name="connsiteY9" fmla="*/ 276594 h 337554"/>
              <a:gd name="connsiteX10" fmla="*/ 452220 w 459840"/>
              <a:gd name="connsiteY10" fmla="*/ 246114 h 337554"/>
              <a:gd name="connsiteX11" fmla="*/ 459840 w 459840"/>
              <a:gd name="connsiteY11" fmla="*/ 223254 h 337554"/>
              <a:gd name="connsiteX12" fmla="*/ 452220 w 459840"/>
              <a:gd name="connsiteY12" fmla="*/ 139434 h 337554"/>
              <a:gd name="connsiteX13" fmla="*/ 436980 w 459840"/>
              <a:gd name="connsiteY13" fmla="*/ 116574 h 337554"/>
              <a:gd name="connsiteX14" fmla="*/ 429360 w 459840"/>
              <a:gd name="connsiteY14" fmla="*/ 93714 h 337554"/>
              <a:gd name="connsiteX15" fmla="*/ 307440 w 459840"/>
              <a:gd name="connsiteY15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44600 w 459840"/>
              <a:gd name="connsiteY9" fmla="*/ 276594 h 337554"/>
              <a:gd name="connsiteX10" fmla="*/ 452220 w 459840"/>
              <a:gd name="connsiteY10" fmla="*/ 246114 h 337554"/>
              <a:gd name="connsiteX11" fmla="*/ 459840 w 459840"/>
              <a:gd name="connsiteY11" fmla="*/ 223254 h 337554"/>
              <a:gd name="connsiteX12" fmla="*/ 452220 w 459840"/>
              <a:gd name="connsiteY12" fmla="*/ 139434 h 337554"/>
              <a:gd name="connsiteX13" fmla="*/ 429360 w 459840"/>
              <a:gd name="connsiteY13" fmla="*/ 93714 h 337554"/>
              <a:gd name="connsiteX14" fmla="*/ 307440 w 459840"/>
              <a:gd name="connsiteY14" fmla="*/ 40374 h 337554"/>
              <a:gd name="connsiteX0" fmla="*/ 368400 w 460751"/>
              <a:gd name="connsiteY0" fmla="*/ 25134 h 337554"/>
              <a:gd name="connsiteX1" fmla="*/ 330300 w 460751"/>
              <a:gd name="connsiteY1" fmla="*/ 2274 h 337554"/>
              <a:gd name="connsiteX2" fmla="*/ 216000 w 460751"/>
              <a:gd name="connsiteY2" fmla="*/ 9894 h 337554"/>
              <a:gd name="connsiteX3" fmla="*/ 86460 w 460751"/>
              <a:gd name="connsiteY3" fmla="*/ 70854 h 337554"/>
              <a:gd name="connsiteX4" fmla="*/ 17880 w 460751"/>
              <a:gd name="connsiteY4" fmla="*/ 154674 h 337554"/>
              <a:gd name="connsiteX5" fmla="*/ 2640 w 460751"/>
              <a:gd name="connsiteY5" fmla="*/ 192774 h 337554"/>
              <a:gd name="connsiteX6" fmla="*/ 10260 w 460751"/>
              <a:gd name="connsiteY6" fmla="*/ 307074 h 337554"/>
              <a:gd name="connsiteX7" fmla="*/ 94080 w 460751"/>
              <a:gd name="connsiteY7" fmla="*/ 337554 h 337554"/>
              <a:gd name="connsiteX8" fmla="*/ 383640 w 460751"/>
              <a:gd name="connsiteY8" fmla="*/ 329934 h 337554"/>
              <a:gd name="connsiteX9" fmla="*/ 444600 w 460751"/>
              <a:gd name="connsiteY9" fmla="*/ 276594 h 337554"/>
              <a:gd name="connsiteX10" fmla="*/ 452220 w 460751"/>
              <a:gd name="connsiteY10" fmla="*/ 246114 h 337554"/>
              <a:gd name="connsiteX11" fmla="*/ 459840 w 460751"/>
              <a:gd name="connsiteY11" fmla="*/ 223254 h 337554"/>
              <a:gd name="connsiteX12" fmla="*/ 429360 w 460751"/>
              <a:gd name="connsiteY12" fmla="*/ 93714 h 337554"/>
              <a:gd name="connsiteX13" fmla="*/ 307440 w 460751"/>
              <a:gd name="connsiteY13" fmla="*/ 40374 h 337554"/>
              <a:gd name="connsiteX0" fmla="*/ 368400 w 459840"/>
              <a:gd name="connsiteY0" fmla="*/ 25134 h 337554"/>
              <a:gd name="connsiteX1" fmla="*/ 330300 w 459840"/>
              <a:gd name="connsiteY1" fmla="*/ 2274 h 337554"/>
              <a:gd name="connsiteX2" fmla="*/ 216000 w 459840"/>
              <a:gd name="connsiteY2" fmla="*/ 9894 h 337554"/>
              <a:gd name="connsiteX3" fmla="*/ 86460 w 459840"/>
              <a:gd name="connsiteY3" fmla="*/ 70854 h 337554"/>
              <a:gd name="connsiteX4" fmla="*/ 17880 w 459840"/>
              <a:gd name="connsiteY4" fmla="*/ 154674 h 337554"/>
              <a:gd name="connsiteX5" fmla="*/ 2640 w 459840"/>
              <a:gd name="connsiteY5" fmla="*/ 192774 h 337554"/>
              <a:gd name="connsiteX6" fmla="*/ 10260 w 459840"/>
              <a:gd name="connsiteY6" fmla="*/ 307074 h 337554"/>
              <a:gd name="connsiteX7" fmla="*/ 94080 w 459840"/>
              <a:gd name="connsiteY7" fmla="*/ 337554 h 337554"/>
              <a:gd name="connsiteX8" fmla="*/ 383640 w 459840"/>
              <a:gd name="connsiteY8" fmla="*/ 329934 h 337554"/>
              <a:gd name="connsiteX9" fmla="*/ 444600 w 459840"/>
              <a:gd name="connsiteY9" fmla="*/ 276594 h 337554"/>
              <a:gd name="connsiteX10" fmla="*/ 459840 w 459840"/>
              <a:gd name="connsiteY10" fmla="*/ 223254 h 337554"/>
              <a:gd name="connsiteX11" fmla="*/ 429360 w 459840"/>
              <a:gd name="connsiteY11" fmla="*/ 93714 h 337554"/>
              <a:gd name="connsiteX12" fmla="*/ 307440 w 459840"/>
              <a:gd name="connsiteY12" fmla="*/ 40374 h 337554"/>
              <a:gd name="connsiteX0" fmla="*/ 368400 w 462036"/>
              <a:gd name="connsiteY0" fmla="*/ 25134 h 340132"/>
              <a:gd name="connsiteX1" fmla="*/ 330300 w 462036"/>
              <a:gd name="connsiteY1" fmla="*/ 2274 h 340132"/>
              <a:gd name="connsiteX2" fmla="*/ 216000 w 462036"/>
              <a:gd name="connsiteY2" fmla="*/ 9894 h 340132"/>
              <a:gd name="connsiteX3" fmla="*/ 86460 w 462036"/>
              <a:gd name="connsiteY3" fmla="*/ 70854 h 340132"/>
              <a:gd name="connsiteX4" fmla="*/ 17880 w 462036"/>
              <a:gd name="connsiteY4" fmla="*/ 154674 h 340132"/>
              <a:gd name="connsiteX5" fmla="*/ 2640 w 462036"/>
              <a:gd name="connsiteY5" fmla="*/ 192774 h 340132"/>
              <a:gd name="connsiteX6" fmla="*/ 10260 w 462036"/>
              <a:gd name="connsiteY6" fmla="*/ 307074 h 340132"/>
              <a:gd name="connsiteX7" fmla="*/ 94080 w 462036"/>
              <a:gd name="connsiteY7" fmla="*/ 337554 h 340132"/>
              <a:gd name="connsiteX8" fmla="*/ 383640 w 462036"/>
              <a:gd name="connsiteY8" fmla="*/ 329934 h 340132"/>
              <a:gd name="connsiteX9" fmla="*/ 459840 w 462036"/>
              <a:gd name="connsiteY9" fmla="*/ 223254 h 340132"/>
              <a:gd name="connsiteX10" fmla="*/ 429360 w 462036"/>
              <a:gd name="connsiteY10" fmla="*/ 93714 h 340132"/>
              <a:gd name="connsiteX11" fmla="*/ 307440 w 462036"/>
              <a:gd name="connsiteY11" fmla="*/ 40374 h 340132"/>
              <a:gd name="connsiteX0" fmla="*/ 375391 w 469027"/>
              <a:gd name="connsiteY0" fmla="*/ 25134 h 390886"/>
              <a:gd name="connsiteX1" fmla="*/ 337291 w 469027"/>
              <a:gd name="connsiteY1" fmla="*/ 2274 h 390886"/>
              <a:gd name="connsiteX2" fmla="*/ 222991 w 469027"/>
              <a:gd name="connsiteY2" fmla="*/ 9894 h 390886"/>
              <a:gd name="connsiteX3" fmla="*/ 93451 w 469027"/>
              <a:gd name="connsiteY3" fmla="*/ 70854 h 390886"/>
              <a:gd name="connsiteX4" fmla="*/ 24871 w 469027"/>
              <a:gd name="connsiteY4" fmla="*/ 154674 h 390886"/>
              <a:gd name="connsiteX5" fmla="*/ 9631 w 469027"/>
              <a:gd name="connsiteY5" fmla="*/ 192774 h 390886"/>
              <a:gd name="connsiteX6" fmla="*/ 17251 w 469027"/>
              <a:gd name="connsiteY6" fmla="*/ 307074 h 390886"/>
              <a:gd name="connsiteX7" fmla="*/ 204301 w 469027"/>
              <a:gd name="connsiteY7" fmla="*/ 390886 h 390886"/>
              <a:gd name="connsiteX8" fmla="*/ 390631 w 469027"/>
              <a:gd name="connsiteY8" fmla="*/ 329934 h 390886"/>
              <a:gd name="connsiteX9" fmla="*/ 466831 w 469027"/>
              <a:gd name="connsiteY9" fmla="*/ 223254 h 390886"/>
              <a:gd name="connsiteX10" fmla="*/ 436351 w 469027"/>
              <a:gd name="connsiteY10" fmla="*/ 93714 h 390886"/>
              <a:gd name="connsiteX11" fmla="*/ 314431 w 469027"/>
              <a:gd name="connsiteY11" fmla="*/ 40374 h 390886"/>
              <a:gd name="connsiteX0" fmla="*/ 378921 w 472557"/>
              <a:gd name="connsiteY0" fmla="*/ 25134 h 390886"/>
              <a:gd name="connsiteX1" fmla="*/ 340821 w 472557"/>
              <a:gd name="connsiteY1" fmla="*/ 2274 h 390886"/>
              <a:gd name="connsiteX2" fmla="*/ 226521 w 472557"/>
              <a:gd name="connsiteY2" fmla="*/ 9894 h 390886"/>
              <a:gd name="connsiteX3" fmla="*/ 96981 w 472557"/>
              <a:gd name="connsiteY3" fmla="*/ 70854 h 390886"/>
              <a:gd name="connsiteX4" fmla="*/ 13161 w 472557"/>
              <a:gd name="connsiteY4" fmla="*/ 192774 h 390886"/>
              <a:gd name="connsiteX5" fmla="*/ 20781 w 472557"/>
              <a:gd name="connsiteY5" fmla="*/ 307074 h 390886"/>
              <a:gd name="connsiteX6" fmla="*/ 207831 w 472557"/>
              <a:gd name="connsiteY6" fmla="*/ 390886 h 390886"/>
              <a:gd name="connsiteX7" fmla="*/ 394161 w 472557"/>
              <a:gd name="connsiteY7" fmla="*/ 329934 h 390886"/>
              <a:gd name="connsiteX8" fmla="*/ 470361 w 472557"/>
              <a:gd name="connsiteY8" fmla="*/ 223254 h 390886"/>
              <a:gd name="connsiteX9" fmla="*/ 439881 w 472557"/>
              <a:gd name="connsiteY9" fmla="*/ 93714 h 390886"/>
              <a:gd name="connsiteX10" fmla="*/ 317961 w 472557"/>
              <a:gd name="connsiteY10" fmla="*/ 40374 h 390886"/>
              <a:gd name="connsiteX0" fmla="*/ 368932 w 462568"/>
              <a:gd name="connsiteY0" fmla="*/ 25134 h 396250"/>
              <a:gd name="connsiteX1" fmla="*/ 330832 w 462568"/>
              <a:gd name="connsiteY1" fmla="*/ 2274 h 396250"/>
              <a:gd name="connsiteX2" fmla="*/ 216532 w 462568"/>
              <a:gd name="connsiteY2" fmla="*/ 9894 h 396250"/>
              <a:gd name="connsiteX3" fmla="*/ 86992 w 462568"/>
              <a:gd name="connsiteY3" fmla="*/ 70854 h 396250"/>
              <a:gd name="connsiteX4" fmla="*/ 3172 w 462568"/>
              <a:gd name="connsiteY4" fmla="*/ 192774 h 396250"/>
              <a:gd name="connsiteX5" fmla="*/ 197842 w 462568"/>
              <a:gd name="connsiteY5" fmla="*/ 390886 h 396250"/>
              <a:gd name="connsiteX6" fmla="*/ 384172 w 462568"/>
              <a:gd name="connsiteY6" fmla="*/ 329934 h 396250"/>
              <a:gd name="connsiteX7" fmla="*/ 460372 w 462568"/>
              <a:gd name="connsiteY7" fmla="*/ 223254 h 396250"/>
              <a:gd name="connsiteX8" fmla="*/ 429892 w 462568"/>
              <a:gd name="connsiteY8" fmla="*/ 93714 h 396250"/>
              <a:gd name="connsiteX9" fmla="*/ 307972 w 462568"/>
              <a:gd name="connsiteY9" fmla="*/ 40374 h 396250"/>
              <a:gd name="connsiteX0" fmla="*/ 368932 w 462568"/>
              <a:gd name="connsiteY0" fmla="*/ 25134 h 396250"/>
              <a:gd name="connsiteX1" fmla="*/ 330832 w 462568"/>
              <a:gd name="connsiteY1" fmla="*/ 2274 h 396250"/>
              <a:gd name="connsiteX2" fmla="*/ 216532 w 462568"/>
              <a:gd name="connsiteY2" fmla="*/ 9894 h 396250"/>
              <a:gd name="connsiteX3" fmla="*/ 86992 w 462568"/>
              <a:gd name="connsiteY3" fmla="*/ 70854 h 396250"/>
              <a:gd name="connsiteX4" fmla="*/ 3172 w 462568"/>
              <a:gd name="connsiteY4" fmla="*/ 192774 h 396250"/>
              <a:gd name="connsiteX5" fmla="*/ 197842 w 462568"/>
              <a:gd name="connsiteY5" fmla="*/ 390886 h 396250"/>
              <a:gd name="connsiteX6" fmla="*/ 384172 w 462568"/>
              <a:gd name="connsiteY6" fmla="*/ 329934 h 396250"/>
              <a:gd name="connsiteX7" fmla="*/ 460372 w 462568"/>
              <a:gd name="connsiteY7" fmla="*/ 223254 h 396250"/>
              <a:gd name="connsiteX8" fmla="*/ 429892 w 462568"/>
              <a:gd name="connsiteY8" fmla="*/ 93714 h 396250"/>
              <a:gd name="connsiteX9" fmla="*/ 252294 w 462568"/>
              <a:gd name="connsiteY9" fmla="*/ 117539 h 396250"/>
              <a:gd name="connsiteX0" fmla="*/ 488607 w 488607"/>
              <a:gd name="connsiteY0" fmla="*/ 61157 h 398205"/>
              <a:gd name="connsiteX1" fmla="*/ 330832 w 488607"/>
              <a:gd name="connsiteY1" fmla="*/ 4229 h 398205"/>
              <a:gd name="connsiteX2" fmla="*/ 216532 w 488607"/>
              <a:gd name="connsiteY2" fmla="*/ 11849 h 398205"/>
              <a:gd name="connsiteX3" fmla="*/ 86992 w 488607"/>
              <a:gd name="connsiteY3" fmla="*/ 72809 h 398205"/>
              <a:gd name="connsiteX4" fmla="*/ 3172 w 488607"/>
              <a:gd name="connsiteY4" fmla="*/ 194729 h 398205"/>
              <a:gd name="connsiteX5" fmla="*/ 197842 w 488607"/>
              <a:gd name="connsiteY5" fmla="*/ 392841 h 398205"/>
              <a:gd name="connsiteX6" fmla="*/ 384172 w 488607"/>
              <a:gd name="connsiteY6" fmla="*/ 331889 h 398205"/>
              <a:gd name="connsiteX7" fmla="*/ 460372 w 488607"/>
              <a:gd name="connsiteY7" fmla="*/ 225209 h 398205"/>
              <a:gd name="connsiteX8" fmla="*/ 429892 w 488607"/>
              <a:gd name="connsiteY8" fmla="*/ 95669 h 398205"/>
              <a:gd name="connsiteX9" fmla="*/ 252294 w 488607"/>
              <a:gd name="connsiteY9" fmla="*/ 119494 h 398205"/>
              <a:gd name="connsiteX0" fmla="*/ 488607 w 488607"/>
              <a:gd name="connsiteY0" fmla="*/ 78876 h 415924"/>
              <a:gd name="connsiteX1" fmla="*/ 350318 w 488607"/>
              <a:gd name="connsiteY1" fmla="*/ 1836 h 415924"/>
              <a:gd name="connsiteX2" fmla="*/ 216532 w 488607"/>
              <a:gd name="connsiteY2" fmla="*/ 29568 h 415924"/>
              <a:gd name="connsiteX3" fmla="*/ 86992 w 488607"/>
              <a:gd name="connsiteY3" fmla="*/ 90528 h 415924"/>
              <a:gd name="connsiteX4" fmla="*/ 3172 w 488607"/>
              <a:gd name="connsiteY4" fmla="*/ 212448 h 415924"/>
              <a:gd name="connsiteX5" fmla="*/ 197842 w 488607"/>
              <a:gd name="connsiteY5" fmla="*/ 410560 h 415924"/>
              <a:gd name="connsiteX6" fmla="*/ 384172 w 488607"/>
              <a:gd name="connsiteY6" fmla="*/ 349608 h 415924"/>
              <a:gd name="connsiteX7" fmla="*/ 460372 w 488607"/>
              <a:gd name="connsiteY7" fmla="*/ 242928 h 415924"/>
              <a:gd name="connsiteX8" fmla="*/ 429892 w 488607"/>
              <a:gd name="connsiteY8" fmla="*/ 113388 h 415924"/>
              <a:gd name="connsiteX9" fmla="*/ 252294 w 488607"/>
              <a:gd name="connsiteY9" fmla="*/ 137213 h 415924"/>
              <a:gd name="connsiteX0" fmla="*/ 488490 w 488490"/>
              <a:gd name="connsiteY0" fmla="*/ 82773 h 419821"/>
              <a:gd name="connsiteX1" fmla="*/ 350201 w 488490"/>
              <a:gd name="connsiteY1" fmla="*/ 5733 h 419821"/>
              <a:gd name="connsiteX2" fmla="*/ 196482 w 488490"/>
              <a:gd name="connsiteY2" fmla="*/ 15558 h 419821"/>
              <a:gd name="connsiteX3" fmla="*/ 86875 w 488490"/>
              <a:gd name="connsiteY3" fmla="*/ 94425 h 419821"/>
              <a:gd name="connsiteX4" fmla="*/ 3055 w 488490"/>
              <a:gd name="connsiteY4" fmla="*/ 216345 h 419821"/>
              <a:gd name="connsiteX5" fmla="*/ 197725 w 488490"/>
              <a:gd name="connsiteY5" fmla="*/ 414457 h 419821"/>
              <a:gd name="connsiteX6" fmla="*/ 384055 w 488490"/>
              <a:gd name="connsiteY6" fmla="*/ 353505 h 419821"/>
              <a:gd name="connsiteX7" fmla="*/ 460255 w 488490"/>
              <a:gd name="connsiteY7" fmla="*/ 246825 h 419821"/>
              <a:gd name="connsiteX8" fmla="*/ 429775 w 488490"/>
              <a:gd name="connsiteY8" fmla="*/ 117285 h 419821"/>
              <a:gd name="connsiteX9" fmla="*/ 252177 w 488490"/>
              <a:gd name="connsiteY9" fmla="*/ 141110 h 419821"/>
              <a:gd name="connsiteX0" fmla="*/ 491102 w 491102"/>
              <a:gd name="connsiteY0" fmla="*/ 83054 h 420102"/>
              <a:gd name="connsiteX1" fmla="*/ 352813 w 491102"/>
              <a:gd name="connsiteY1" fmla="*/ 6014 h 420102"/>
              <a:gd name="connsiteX2" fmla="*/ 199094 w 491102"/>
              <a:gd name="connsiteY2" fmla="*/ 15839 h 420102"/>
              <a:gd name="connsiteX3" fmla="*/ 65148 w 491102"/>
              <a:gd name="connsiteY3" fmla="*/ 101502 h 420102"/>
              <a:gd name="connsiteX4" fmla="*/ 5667 w 491102"/>
              <a:gd name="connsiteY4" fmla="*/ 216626 h 420102"/>
              <a:gd name="connsiteX5" fmla="*/ 200337 w 491102"/>
              <a:gd name="connsiteY5" fmla="*/ 414738 h 420102"/>
              <a:gd name="connsiteX6" fmla="*/ 386667 w 491102"/>
              <a:gd name="connsiteY6" fmla="*/ 353786 h 420102"/>
              <a:gd name="connsiteX7" fmla="*/ 462867 w 491102"/>
              <a:gd name="connsiteY7" fmla="*/ 247106 h 420102"/>
              <a:gd name="connsiteX8" fmla="*/ 432387 w 491102"/>
              <a:gd name="connsiteY8" fmla="*/ 117566 h 420102"/>
              <a:gd name="connsiteX9" fmla="*/ 254789 w 491102"/>
              <a:gd name="connsiteY9" fmla="*/ 141391 h 420102"/>
              <a:gd name="connsiteX0" fmla="*/ 469255 w 469255"/>
              <a:gd name="connsiteY0" fmla="*/ 83054 h 420102"/>
              <a:gd name="connsiteX1" fmla="*/ 330966 w 469255"/>
              <a:gd name="connsiteY1" fmla="*/ 6014 h 420102"/>
              <a:gd name="connsiteX2" fmla="*/ 177247 w 469255"/>
              <a:gd name="connsiteY2" fmla="*/ 15839 h 420102"/>
              <a:gd name="connsiteX3" fmla="*/ 43301 w 469255"/>
              <a:gd name="connsiteY3" fmla="*/ 101502 h 420102"/>
              <a:gd name="connsiteX4" fmla="*/ 7951 w 469255"/>
              <a:gd name="connsiteY4" fmla="*/ 292046 h 420102"/>
              <a:gd name="connsiteX5" fmla="*/ 178490 w 469255"/>
              <a:gd name="connsiteY5" fmla="*/ 414738 h 420102"/>
              <a:gd name="connsiteX6" fmla="*/ 364820 w 469255"/>
              <a:gd name="connsiteY6" fmla="*/ 353786 h 420102"/>
              <a:gd name="connsiteX7" fmla="*/ 441020 w 469255"/>
              <a:gd name="connsiteY7" fmla="*/ 247106 h 420102"/>
              <a:gd name="connsiteX8" fmla="*/ 410540 w 469255"/>
              <a:gd name="connsiteY8" fmla="*/ 117566 h 420102"/>
              <a:gd name="connsiteX9" fmla="*/ 232942 w 469255"/>
              <a:gd name="connsiteY9" fmla="*/ 141391 h 420102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410540 w 469255"/>
              <a:gd name="connsiteY8" fmla="*/ 117566 h 420519"/>
              <a:gd name="connsiteX9" fmla="*/ 232942 w 469255"/>
              <a:gd name="connsiteY9" fmla="*/ 141391 h 420519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410540 w 469255"/>
              <a:gd name="connsiteY8" fmla="*/ 117566 h 420519"/>
              <a:gd name="connsiteX9" fmla="*/ 232942 w 469255"/>
              <a:gd name="connsiteY9" fmla="*/ 141391 h 420519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410540 w 469255"/>
              <a:gd name="connsiteY8" fmla="*/ 117566 h 420519"/>
              <a:gd name="connsiteX9" fmla="*/ 160317 w 469255"/>
              <a:gd name="connsiteY9" fmla="*/ 135264 h 420519"/>
              <a:gd name="connsiteX0" fmla="*/ 469255 w 469255"/>
              <a:gd name="connsiteY0" fmla="*/ 83054 h 420519"/>
              <a:gd name="connsiteX1" fmla="*/ 330966 w 469255"/>
              <a:gd name="connsiteY1" fmla="*/ 6014 h 420519"/>
              <a:gd name="connsiteX2" fmla="*/ 177247 w 469255"/>
              <a:gd name="connsiteY2" fmla="*/ 15839 h 420519"/>
              <a:gd name="connsiteX3" fmla="*/ 43301 w 469255"/>
              <a:gd name="connsiteY3" fmla="*/ 101502 h 420519"/>
              <a:gd name="connsiteX4" fmla="*/ 7951 w 469255"/>
              <a:gd name="connsiteY4" fmla="*/ 292046 h 420519"/>
              <a:gd name="connsiteX5" fmla="*/ 178490 w 469255"/>
              <a:gd name="connsiteY5" fmla="*/ 414738 h 420519"/>
              <a:gd name="connsiteX6" fmla="*/ 376859 w 469255"/>
              <a:gd name="connsiteY6" fmla="*/ 359228 h 420519"/>
              <a:gd name="connsiteX7" fmla="*/ 441020 w 469255"/>
              <a:gd name="connsiteY7" fmla="*/ 247106 h 420519"/>
              <a:gd name="connsiteX8" fmla="*/ 384260 w 469255"/>
              <a:gd name="connsiteY8" fmla="*/ 119036 h 420519"/>
              <a:gd name="connsiteX9" fmla="*/ 160317 w 469255"/>
              <a:gd name="connsiteY9" fmla="*/ 135264 h 420519"/>
              <a:gd name="connsiteX0" fmla="*/ 469255 w 469255"/>
              <a:gd name="connsiteY0" fmla="*/ 83054 h 420461"/>
              <a:gd name="connsiteX1" fmla="*/ 330966 w 469255"/>
              <a:gd name="connsiteY1" fmla="*/ 6014 h 420461"/>
              <a:gd name="connsiteX2" fmla="*/ 177247 w 469255"/>
              <a:gd name="connsiteY2" fmla="*/ 15839 h 420461"/>
              <a:gd name="connsiteX3" fmla="*/ 43301 w 469255"/>
              <a:gd name="connsiteY3" fmla="*/ 101502 h 420461"/>
              <a:gd name="connsiteX4" fmla="*/ 7951 w 469255"/>
              <a:gd name="connsiteY4" fmla="*/ 292046 h 420461"/>
              <a:gd name="connsiteX5" fmla="*/ 178490 w 469255"/>
              <a:gd name="connsiteY5" fmla="*/ 414738 h 420461"/>
              <a:gd name="connsiteX6" fmla="*/ 376859 w 469255"/>
              <a:gd name="connsiteY6" fmla="*/ 359228 h 420461"/>
              <a:gd name="connsiteX7" fmla="*/ 446004 w 469255"/>
              <a:gd name="connsiteY7" fmla="*/ 251582 h 420461"/>
              <a:gd name="connsiteX8" fmla="*/ 384260 w 469255"/>
              <a:gd name="connsiteY8" fmla="*/ 119036 h 420461"/>
              <a:gd name="connsiteX9" fmla="*/ 160317 w 469255"/>
              <a:gd name="connsiteY9" fmla="*/ 135264 h 420461"/>
              <a:gd name="connsiteX0" fmla="*/ 474224 w 474224"/>
              <a:gd name="connsiteY0" fmla="*/ 77136 h 414544"/>
              <a:gd name="connsiteX1" fmla="*/ 335935 w 474224"/>
              <a:gd name="connsiteY1" fmla="*/ 96 h 414544"/>
              <a:gd name="connsiteX2" fmla="*/ 48270 w 474224"/>
              <a:gd name="connsiteY2" fmla="*/ 95584 h 414544"/>
              <a:gd name="connsiteX3" fmla="*/ 12920 w 474224"/>
              <a:gd name="connsiteY3" fmla="*/ 286128 h 414544"/>
              <a:gd name="connsiteX4" fmla="*/ 183459 w 474224"/>
              <a:gd name="connsiteY4" fmla="*/ 408820 h 414544"/>
              <a:gd name="connsiteX5" fmla="*/ 381828 w 474224"/>
              <a:gd name="connsiteY5" fmla="*/ 353310 h 414544"/>
              <a:gd name="connsiteX6" fmla="*/ 450973 w 474224"/>
              <a:gd name="connsiteY6" fmla="*/ 245664 h 414544"/>
              <a:gd name="connsiteX7" fmla="*/ 389229 w 474224"/>
              <a:gd name="connsiteY7" fmla="*/ 113118 h 414544"/>
              <a:gd name="connsiteX8" fmla="*/ 165286 w 474224"/>
              <a:gd name="connsiteY8" fmla="*/ 129346 h 414544"/>
              <a:gd name="connsiteX0" fmla="*/ 470252 w 470252"/>
              <a:gd name="connsiteY0" fmla="*/ 77545 h 414953"/>
              <a:gd name="connsiteX1" fmla="*/ 217850 w 470252"/>
              <a:gd name="connsiteY1" fmla="*/ 94 h 414953"/>
              <a:gd name="connsiteX2" fmla="*/ 44298 w 470252"/>
              <a:gd name="connsiteY2" fmla="*/ 95993 h 414953"/>
              <a:gd name="connsiteX3" fmla="*/ 8948 w 470252"/>
              <a:gd name="connsiteY3" fmla="*/ 286537 h 414953"/>
              <a:gd name="connsiteX4" fmla="*/ 179487 w 470252"/>
              <a:gd name="connsiteY4" fmla="*/ 409229 h 414953"/>
              <a:gd name="connsiteX5" fmla="*/ 377856 w 470252"/>
              <a:gd name="connsiteY5" fmla="*/ 353719 h 414953"/>
              <a:gd name="connsiteX6" fmla="*/ 447001 w 470252"/>
              <a:gd name="connsiteY6" fmla="*/ 246073 h 414953"/>
              <a:gd name="connsiteX7" fmla="*/ 385257 w 470252"/>
              <a:gd name="connsiteY7" fmla="*/ 113527 h 414953"/>
              <a:gd name="connsiteX8" fmla="*/ 161314 w 470252"/>
              <a:gd name="connsiteY8" fmla="*/ 129755 h 414953"/>
              <a:gd name="connsiteX0" fmla="*/ 328310 w 447030"/>
              <a:gd name="connsiteY0" fmla="*/ 47619 h 415812"/>
              <a:gd name="connsiteX1" fmla="*/ 217850 w 447030"/>
              <a:gd name="connsiteY1" fmla="*/ 953 h 415812"/>
              <a:gd name="connsiteX2" fmla="*/ 44298 w 447030"/>
              <a:gd name="connsiteY2" fmla="*/ 96852 h 415812"/>
              <a:gd name="connsiteX3" fmla="*/ 8948 w 447030"/>
              <a:gd name="connsiteY3" fmla="*/ 287396 h 415812"/>
              <a:gd name="connsiteX4" fmla="*/ 179487 w 447030"/>
              <a:gd name="connsiteY4" fmla="*/ 410088 h 415812"/>
              <a:gd name="connsiteX5" fmla="*/ 377856 w 447030"/>
              <a:gd name="connsiteY5" fmla="*/ 354578 h 415812"/>
              <a:gd name="connsiteX6" fmla="*/ 447001 w 447030"/>
              <a:gd name="connsiteY6" fmla="*/ 246932 h 415812"/>
              <a:gd name="connsiteX7" fmla="*/ 385257 w 447030"/>
              <a:gd name="connsiteY7" fmla="*/ 114386 h 415812"/>
              <a:gd name="connsiteX8" fmla="*/ 161314 w 447030"/>
              <a:gd name="connsiteY8" fmla="*/ 130614 h 415812"/>
              <a:gd name="connsiteX0" fmla="*/ 406832 w 447030"/>
              <a:gd name="connsiteY0" fmla="*/ 6837 h 426299"/>
              <a:gd name="connsiteX1" fmla="*/ 217850 w 447030"/>
              <a:gd name="connsiteY1" fmla="*/ 11440 h 426299"/>
              <a:gd name="connsiteX2" fmla="*/ 44298 w 447030"/>
              <a:gd name="connsiteY2" fmla="*/ 107339 h 426299"/>
              <a:gd name="connsiteX3" fmla="*/ 8948 w 447030"/>
              <a:gd name="connsiteY3" fmla="*/ 297883 h 426299"/>
              <a:gd name="connsiteX4" fmla="*/ 179487 w 447030"/>
              <a:gd name="connsiteY4" fmla="*/ 420575 h 426299"/>
              <a:gd name="connsiteX5" fmla="*/ 377856 w 447030"/>
              <a:gd name="connsiteY5" fmla="*/ 365065 h 426299"/>
              <a:gd name="connsiteX6" fmla="*/ 447001 w 447030"/>
              <a:gd name="connsiteY6" fmla="*/ 257419 h 426299"/>
              <a:gd name="connsiteX7" fmla="*/ 385257 w 447030"/>
              <a:gd name="connsiteY7" fmla="*/ 124873 h 426299"/>
              <a:gd name="connsiteX8" fmla="*/ 161314 w 447030"/>
              <a:gd name="connsiteY8" fmla="*/ 141101 h 426299"/>
              <a:gd name="connsiteX0" fmla="*/ 406832 w 447068"/>
              <a:gd name="connsiteY0" fmla="*/ 6837 h 426299"/>
              <a:gd name="connsiteX1" fmla="*/ 217850 w 447068"/>
              <a:gd name="connsiteY1" fmla="*/ 11440 h 426299"/>
              <a:gd name="connsiteX2" fmla="*/ 44298 w 447068"/>
              <a:gd name="connsiteY2" fmla="*/ 107339 h 426299"/>
              <a:gd name="connsiteX3" fmla="*/ 8948 w 447068"/>
              <a:gd name="connsiteY3" fmla="*/ 297883 h 426299"/>
              <a:gd name="connsiteX4" fmla="*/ 179487 w 447068"/>
              <a:gd name="connsiteY4" fmla="*/ 420575 h 426299"/>
              <a:gd name="connsiteX5" fmla="*/ 377856 w 447068"/>
              <a:gd name="connsiteY5" fmla="*/ 365065 h 426299"/>
              <a:gd name="connsiteX6" fmla="*/ 447001 w 447068"/>
              <a:gd name="connsiteY6" fmla="*/ 257419 h 426299"/>
              <a:gd name="connsiteX7" fmla="*/ 388693 w 447068"/>
              <a:gd name="connsiteY7" fmla="*/ 97506 h 426299"/>
              <a:gd name="connsiteX8" fmla="*/ 161314 w 447068"/>
              <a:gd name="connsiteY8" fmla="*/ 141101 h 426299"/>
              <a:gd name="connsiteX0" fmla="*/ 406832 w 410562"/>
              <a:gd name="connsiteY0" fmla="*/ 6837 h 429119"/>
              <a:gd name="connsiteX1" fmla="*/ 217850 w 410562"/>
              <a:gd name="connsiteY1" fmla="*/ 11440 h 429119"/>
              <a:gd name="connsiteX2" fmla="*/ 44298 w 410562"/>
              <a:gd name="connsiteY2" fmla="*/ 107339 h 429119"/>
              <a:gd name="connsiteX3" fmla="*/ 8948 w 410562"/>
              <a:gd name="connsiteY3" fmla="*/ 297883 h 429119"/>
              <a:gd name="connsiteX4" fmla="*/ 179487 w 410562"/>
              <a:gd name="connsiteY4" fmla="*/ 420575 h 429119"/>
              <a:gd name="connsiteX5" fmla="*/ 377856 w 410562"/>
              <a:gd name="connsiteY5" fmla="*/ 365065 h 429119"/>
              <a:gd name="connsiteX6" fmla="*/ 388693 w 410562"/>
              <a:gd name="connsiteY6" fmla="*/ 97506 h 429119"/>
              <a:gd name="connsiteX7" fmla="*/ 161314 w 410562"/>
              <a:gd name="connsiteY7" fmla="*/ 141101 h 429119"/>
              <a:gd name="connsiteX0" fmla="*/ 406832 w 424652"/>
              <a:gd name="connsiteY0" fmla="*/ 6837 h 448651"/>
              <a:gd name="connsiteX1" fmla="*/ 217850 w 424652"/>
              <a:gd name="connsiteY1" fmla="*/ 11440 h 448651"/>
              <a:gd name="connsiteX2" fmla="*/ 44298 w 424652"/>
              <a:gd name="connsiteY2" fmla="*/ 107339 h 448651"/>
              <a:gd name="connsiteX3" fmla="*/ 8948 w 424652"/>
              <a:gd name="connsiteY3" fmla="*/ 297883 h 448651"/>
              <a:gd name="connsiteX4" fmla="*/ 179487 w 424652"/>
              <a:gd name="connsiteY4" fmla="*/ 420575 h 448651"/>
              <a:gd name="connsiteX5" fmla="*/ 377856 w 424652"/>
              <a:gd name="connsiteY5" fmla="*/ 365065 h 448651"/>
              <a:gd name="connsiteX6" fmla="*/ 388693 w 424652"/>
              <a:gd name="connsiteY6" fmla="*/ 97506 h 448651"/>
              <a:gd name="connsiteX7" fmla="*/ 161314 w 424652"/>
              <a:gd name="connsiteY7" fmla="*/ 141101 h 448651"/>
              <a:gd name="connsiteX0" fmla="*/ 401642 w 409381"/>
              <a:gd name="connsiteY0" fmla="*/ 6837 h 407409"/>
              <a:gd name="connsiteX1" fmla="*/ 212660 w 409381"/>
              <a:gd name="connsiteY1" fmla="*/ 11440 h 407409"/>
              <a:gd name="connsiteX2" fmla="*/ 39108 w 409381"/>
              <a:gd name="connsiteY2" fmla="*/ 107339 h 407409"/>
              <a:gd name="connsiteX3" fmla="*/ 3758 w 409381"/>
              <a:gd name="connsiteY3" fmla="*/ 297883 h 407409"/>
              <a:gd name="connsiteX4" fmla="*/ 101392 w 409381"/>
              <a:gd name="connsiteY4" fmla="*/ 393256 h 407409"/>
              <a:gd name="connsiteX5" fmla="*/ 372666 w 409381"/>
              <a:gd name="connsiteY5" fmla="*/ 365065 h 407409"/>
              <a:gd name="connsiteX6" fmla="*/ 383503 w 409381"/>
              <a:gd name="connsiteY6" fmla="*/ 97506 h 407409"/>
              <a:gd name="connsiteX7" fmla="*/ 156124 w 409381"/>
              <a:gd name="connsiteY7" fmla="*/ 141101 h 407409"/>
              <a:gd name="connsiteX0" fmla="*/ 212660 w 409380"/>
              <a:gd name="connsiteY0" fmla="*/ 0 h 395969"/>
              <a:gd name="connsiteX1" fmla="*/ 39108 w 409380"/>
              <a:gd name="connsiteY1" fmla="*/ 95899 h 395969"/>
              <a:gd name="connsiteX2" fmla="*/ 3758 w 409380"/>
              <a:gd name="connsiteY2" fmla="*/ 286443 h 395969"/>
              <a:gd name="connsiteX3" fmla="*/ 101392 w 409380"/>
              <a:gd name="connsiteY3" fmla="*/ 381816 h 395969"/>
              <a:gd name="connsiteX4" fmla="*/ 372666 w 409380"/>
              <a:gd name="connsiteY4" fmla="*/ 353625 h 395969"/>
              <a:gd name="connsiteX5" fmla="*/ 383503 w 409380"/>
              <a:gd name="connsiteY5" fmla="*/ 86066 h 395969"/>
              <a:gd name="connsiteX6" fmla="*/ 156124 w 409380"/>
              <a:gd name="connsiteY6" fmla="*/ 129661 h 395969"/>
              <a:gd name="connsiteX0" fmla="*/ 39108 w 409380"/>
              <a:gd name="connsiteY0" fmla="*/ 24119 h 324189"/>
              <a:gd name="connsiteX1" fmla="*/ 3758 w 409380"/>
              <a:gd name="connsiteY1" fmla="*/ 214663 h 324189"/>
              <a:gd name="connsiteX2" fmla="*/ 101392 w 409380"/>
              <a:gd name="connsiteY2" fmla="*/ 310036 h 324189"/>
              <a:gd name="connsiteX3" fmla="*/ 372666 w 409380"/>
              <a:gd name="connsiteY3" fmla="*/ 281845 h 324189"/>
              <a:gd name="connsiteX4" fmla="*/ 383503 w 409380"/>
              <a:gd name="connsiteY4" fmla="*/ 14286 h 324189"/>
              <a:gd name="connsiteX5" fmla="*/ 156124 w 409380"/>
              <a:gd name="connsiteY5" fmla="*/ 57881 h 324189"/>
              <a:gd name="connsiteX0" fmla="*/ 39108 w 409380"/>
              <a:gd name="connsiteY0" fmla="*/ 39078 h 339148"/>
              <a:gd name="connsiteX1" fmla="*/ 3758 w 409380"/>
              <a:gd name="connsiteY1" fmla="*/ 229622 h 339148"/>
              <a:gd name="connsiteX2" fmla="*/ 101392 w 409380"/>
              <a:gd name="connsiteY2" fmla="*/ 324995 h 339148"/>
              <a:gd name="connsiteX3" fmla="*/ 372666 w 409380"/>
              <a:gd name="connsiteY3" fmla="*/ 296804 h 339148"/>
              <a:gd name="connsiteX4" fmla="*/ 383503 w 409380"/>
              <a:gd name="connsiteY4" fmla="*/ 29245 h 339148"/>
              <a:gd name="connsiteX5" fmla="*/ 256646 w 409380"/>
              <a:gd name="connsiteY5" fmla="*/ 34518 h 339148"/>
              <a:gd name="connsiteX0" fmla="*/ 116072 w 405796"/>
              <a:gd name="connsiteY0" fmla="*/ 17675 h 339148"/>
              <a:gd name="connsiteX1" fmla="*/ 174 w 405796"/>
              <a:gd name="connsiteY1" fmla="*/ 229622 h 339148"/>
              <a:gd name="connsiteX2" fmla="*/ 97808 w 405796"/>
              <a:gd name="connsiteY2" fmla="*/ 324995 h 339148"/>
              <a:gd name="connsiteX3" fmla="*/ 369082 w 405796"/>
              <a:gd name="connsiteY3" fmla="*/ 296804 h 339148"/>
              <a:gd name="connsiteX4" fmla="*/ 379919 w 405796"/>
              <a:gd name="connsiteY4" fmla="*/ 29245 h 339148"/>
              <a:gd name="connsiteX5" fmla="*/ 253062 w 405796"/>
              <a:gd name="connsiteY5" fmla="*/ 34518 h 339148"/>
              <a:gd name="connsiteX0" fmla="*/ 117208 w 406932"/>
              <a:gd name="connsiteY0" fmla="*/ 17675 h 339148"/>
              <a:gd name="connsiteX1" fmla="*/ 47545 w 406932"/>
              <a:gd name="connsiteY1" fmla="*/ 98198 h 339148"/>
              <a:gd name="connsiteX2" fmla="*/ 1310 w 406932"/>
              <a:gd name="connsiteY2" fmla="*/ 229622 h 339148"/>
              <a:gd name="connsiteX3" fmla="*/ 98944 w 406932"/>
              <a:gd name="connsiteY3" fmla="*/ 324995 h 339148"/>
              <a:gd name="connsiteX4" fmla="*/ 370218 w 406932"/>
              <a:gd name="connsiteY4" fmla="*/ 296804 h 339148"/>
              <a:gd name="connsiteX5" fmla="*/ 381055 w 406932"/>
              <a:gd name="connsiteY5" fmla="*/ 29245 h 339148"/>
              <a:gd name="connsiteX6" fmla="*/ 254198 w 406932"/>
              <a:gd name="connsiteY6" fmla="*/ 34518 h 339148"/>
              <a:gd name="connsiteX0" fmla="*/ 122453 w 412177"/>
              <a:gd name="connsiteY0" fmla="*/ 17675 h 339148"/>
              <a:gd name="connsiteX1" fmla="*/ 21465 w 412177"/>
              <a:gd name="connsiteY1" fmla="*/ 61693 h 339148"/>
              <a:gd name="connsiteX2" fmla="*/ 6555 w 412177"/>
              <a:gd name="connsiteY2" fmla="*/ 229622 h 339148"/>
              <a:gd name="connsiteX3" fmla="*/ 104189 w 412177"/>
              <a:gd name="connsiteY3" fmla="*/ 324995 h 339148"/>
              <a:gd name="connsiteX4" fmla="*/ 375463 w 412177"/>
              <a:gd name="connsiteY4" fmla="*/ 296804 h 339148"/>
              <a:gd name="connsiteX5" fmla="*/ 386300 w 412177"/>
              <a:gd name="connsiteY5" fmla="*/ 29245 h 339148"/>
              <a:gd name="connsiteX6" fmla="*/ 259443 w 412177"/>
              <a:gd name="connsiteY6" fmla="*/ 34518 h 339148"/>
              <a:gd name="connsiteX0" fmla="*/ 126752 w 416476"/>
              <a:gd name="connsiteY0" fmla="*/ 17675 h 339148"/>
              <a:gd name="connsiteX1" fmla="*/ 15417 w 416476"/>
              <a:gd name="connsiteY1" fmla="*/ 94560 h 339148"/>
              <a:gd name="connsiteX2" fmla="*/ 10854 w 416476"/>
              <a:gd name="connsiteY2" fmla="*/ 229622 h 339148"/>
              <a:gd name="connsiteX3" fmla="*/ 108488 w 416476"/>
              <a:gd name="connsiteY3" fmla="*/ 324995 h 339148"/>
              <a:gd name="connsiteX4" fmla="*/ 379762 w 416476"/>
              <a:gd name="connsiteY4" fmla="*/ 296804 h 339148"/>
              <a:gd name="connsiteX5" fmla="*/ 390599 w 416476"/>
              <a:gd name="connsiteY5" fmla="*/ 29245 h 339148"/>
              <a:gd name="connsiteX6" fmla="*/ 263742 w 416476"/>
              <a:gd name="connsiteY6" fmla="*/ 34518 h 339148"/>
              <a:gd name="connsiteX0" fmla="*/ 126753 w 416477"/>
              <a:gd name="connsiteY0" fmla="*/ 17675 h 339148"/>
              <a:gd name="connsiteX1" fmla="*/ 15418 w 416477"/>
              <a:gd name="connsiteY1" fmla="*/ 94560 h 339148"/>
              <a:gd name="connsiteX2" fmla="*/ 10855 w 416477"/>
              <a:gd name="connsiteY2" fmla="*/ 229622 h 339148"/>
              <a:gd name="connsiteX3" fmla="*/ 108489 w 416477"/>
              <a:gd name="connsiteY3" fmla="*/ 324995 h 339148"/>
              <a:gd name="connsiteX4" fmla="*/ 379763 w 416477"/>
              <a:gd name="connsiteY4" fmla="*/ 296804 h 339148"/>
              <a:gd name="connsiteX5" fmla="*/ 390600 w 416477"/>
              <a:gd name="connsiteY5" fmla="*/ 29245 h 339148"/>
              <a:gd name="connsiteX6" fmla="*/ 263743 w 416477"/>
              <a:gd name="connsiteY6" fmla="*/ 34518 h 339148"/>
              <a:gd name="connsiteX0" fmla="*/ 126753 w 416477"/>
              <a:gd name="connsiteY0" fmla="*/ 17675 h 339148"/>
              <a:gd name="connsiteX1" fmla="*/ 15418 w 416477"/>
              <a:gd name="connsiteY1" fmla="*/ 94560 h 339148"/>
              <a:gd name="connsiteX2" fmla="*/ 10855 w 416477"/>
              <a:gd name="connsiteY2" fmla="*/ 229622 h 339148"/>
              <a:gd name="connsiteX3" fmla="*/ 108489 w 416477"/>
              <a:gd name="connsiteY3" fmla="*/ 324995 h 339148"/>
              <a:gd name="connsiteX4" fmla="*/ 379763 w 416477"/>
              <a:gd name="connsiteY4" fmla="*/ 296804 h 339148"/>
              <a:gd name="connsiteX5" fmla="*/ 390600 w 416477"/>
              <a:gd name="connsiteY5" fmla="*/ 29245 h 339148"/>
              <a:gd name="connsiteX6" fmla="*/ 263743 w 416477"/>
              <a:gd name="connsiteY6" fmla="*/ 34518 h 339148"/>
              <a:gd name="connsiteX0" fmla="*/ 126753 w 416477"/>
              <a:gd name="connsiteY0" fmla="*/ 17675 h 339148"/>
              <a:gd name="connsiteX1" fmla="*/ 15418 w 416477"/>
              <a:gd name="connsiteY1" fmla="*/ 94560 h 339148"/>
              <a:gd name="connsiteX2" fmla="*/ 10855 w 416477"/>
              <a:gd name="connsiteY2" fmla="*/ 229622 h 339148"/>
              <a:gd name="connsiteX3" fmla="*/ 108489 w 416477"/>
              <a:gd name="connsiteY3" fmla="*/ 324995 h 339148"/>
              <a:gd name="connsiteX4" fmla="*/ 379763 w 416477"/>
              <a:gd name="connsiteY4" fmla="*/ 296804 h 339148"/>
              <a:gd name="connsiteX5" fmla="*/ 390600 w 416477"/>
              <a:gd name="connsiteY5" fmla="*/ 29245 h 339148"/>
              <a:gd name="connsiteX6" fmla="*/ 263743 w 416477"/>
              <a:gd name="connsiteY6" fmla="*/ 34518 h 339148"/>
              <a:gd name="connsiteX0" fmla="*/ 126753 w 436615"/>
              <a:gd name="connsiteY0" fmla="*/ 17675 h 339148"/>
              <a:gd name="connsiteX1" fmla="*/ 15418 w 436615"/>
              <a:gd name="connsiteY1" fmla="*/ 94560 h 339148"/>
              <a:gd name="connsiteX2" fmla="*/ 10855 w 436615"/>
              <a:gd name="connsiteY2" fmla="*/ 229622 h 339148"/>
              <a:gd name="connsiteX3" fmla="*/ 108489 w 436615"/>
              <a:gd name="connsiteY3" fmla="*/ 324995 h 339148"/>
              <a:gd name="connsiteX4" fmla="*/ 379763 w 436615"/>
              <a:gd name="connsiteY4" fmla="*/ 296804 h 339148"/>
              <a:gd name="connsiteX5" fmla="*/ 390600 w 436615"/>
              <a:gd name="connsiteY5" fmla="*/ 29245 h 339148"/>
              <a:gd name="connsiteX6" fmla="*/ 263743 w 436615"/>
              <a:gd name="connsiteY6" fmla="*/ 34518 h 339148"/>
              <a:gd name="connsiteX0" fmla="*/ 126753 w 424643"/>
              <a:gd name="connsiteY0" fmla="*/ 17675 h 334551"/>
              <a:gd name="connsiteX1" fmla="*/ 15418 w 424643"/>
              <a:gd name="connsiteY1" fmla="*/ 94560 h 334551"/>
              <a:gd name="connsiteX2" fmla="*/ 10855 w 424643"/>
              <a:gd name="connsiteY2" fmla="*/ 229622 h 334551"/>
              <a:gd name="connsiteX3" fmla="*/ 108489 w 424643"/>
              <a:gd name="connsiteY3" fmla="*/ 324995 h 334551"/>
              <a:gd name="connsiteX4" fmla="*/ 335462 w 424643"/>
              <a:gd name="connsiteY4" fmla="*/ 279276 h 334551"/>
              <a:gd name="connsiteX5" fmla="*/ 390600 w 424643"/>
              <a:gd name="connsiteY5" fmla="*/ 29245 h 334551"/>
              <a:gd name="connsiteX6" fmla="*/ 263743 w 424643"/>
              <a:gd name="connsiteY6" fmla="*/ 34518 h 334551"/>
              <a:gd name="connsiteX0" fmla="*/ 175127 w 424641"/>
              <a:gd name="connsiteY0" fmla="*/ 75587 h 334551"/>
              <a:gd name="connsiteX1" fmla="*/ 15418 w 424641"/>
              <a:gd name="connsiteY1" fmla="*/ 94560 h 334551"/>
              <a:gd name="connsiteX2" fmla="*/ 10855 w 424641"/>
              <a:gd name="connsiteY2" fmla="*/ 229622 h 334551"/>
              <a:gd name="connsiteX3" fmla="*/ 108489 w 424641"/>
              <a:gd name="connsiteY3" fmla="*/ 324995 h 334551"/>
              <a:gd name="connsiteX4" fmla="*/ 335462 w 424641"/>
              <a:gd name="connsiteY4" fmla="*/ 279276 h 334551"/>
              <a:gd name="connsiteX5" fmla="*/ 390600 w 424641"/>
              <a:gd name="connsiteY5" fmla="*/ 29245 h 334551"/>
              <a:gd name="connsiteX6" fmla="*/ 263743 w 424641"/>
              <a:gd name="connsiteY6" fmla="*/ 34518 h 334551"/>
              <a:gd name="connsiteX0" fmla="*/ 175127 w 424643"/>
              <a:gd name="connsiteY0" fmla="*/ 75587 h 334551"/>
              <a:gd name="connsiteX1" fmla="*/ 15418 w 424643"/>
              <a:gd name="connsiteY1" fmla="*/ 94560 h 334551"/>
              <a:gd name="connsiteX2" fmla="*/ 10855 w 424643"/>
              <a:gd name="connsiteY2" fmla="*/ 229622 h 334551"/>
              <a:gd name="connsiteX3" fmla="*/ 108489 w 424643"/>
              <a:gd name="connsiteY3" fmla="*/ 324995 h 334551"/>
              <a:gd name="connsiteX4" fmla="*/ 335462 w 424643"/>
              <a:gd name="connsiteY4" fmla="*/ 279276 h 334551"/>
              <a:gd name="connsiteX5" fmla="*/ 390600 w 424643"/>
              <a:gd name="connsiteY5" fmla="*/ 29245 h 334551"/>
              <a:gd name="connsiteX6" fmla="*/ 263743 w 424643"/>
              <a:gd name="connsiteY6" fmla="*/ 34518 h 334551"/>
              <a:gd name="connsiteX0" fmla="*/ 175127 w 424641"/>
              <a:gd name="connsiteY0" fmla="*/ 118058 h 377022"/>
              <a:gd name="connsiteX1" fmla="*/ 15418 w 424641"/>
              <a:gd name="connsiteY1" fmla="*/ 137031 h 377022"/>
              <a:gd name="connsiteX2" fmla="*/ 10855 w 424641"/>
              <a:gd name="connsiteY2" fmla="*/ 272093 h 377022"/>
              <a:gd name="connsiteX3" fmla="*/ 108489 w 424641"/>
              <a:gd name="connsiteY3" fmla="*/ 367466 h 377022"/>
              <a:gd name="connsiteX4" fmla="*/ 335462 w 424641"/>
              <a:gd name="connsiteY4" fmla="*/ 321747 h 377022"/>
              <a:gd name="connsiteX5" fmla="*/ 390600 w 424641"/>
              <a:gd name="connsiteY5" fmla="*/ 71716 h 377022"/>
              <a:gd name="connsiteX6" fmla="*/ 96751 w 424641"/>
              <a:gd name="connsiteY6" fmla="*/ 18822 h 377022"/>
              <a:gd name="connsiteX0" fmla="*/ 175127 w 424643"/>
              <a:gd name="connsiteY0" fmla="*/ 123348 h 382312"/>
              <a:gd name="connsiteX1" fmla="*/ 15418 w 424643"/>
              <a:gd name="connsiteY1" fmla="*/ 142321 h 382312"/>
              <a:gd name="connsiteX2" fmla="*/ 10855 w 424643"/>
              <a:gd name="connsiteY2" fmla="*/ 277383 h 382312"/>
              <a:gd name="connsiteX3" fmla="*/ 108489 w 424643"/>
              <a:gd name="connsiteY3" fmla="*/ 372756 h 382312"/>
              <a:gd name="connsiteX4" fmla="*/ 335462 w 424643"/>
              <a:gd name="connsiteY4" fmla="*/ 327037 h 382312"/>
              <a:gd name="connsiteX5" fmla="*/ 390600 w 424643"/>
              <a:gd name="connsiteY5" fmla="*/ 77006 h 382312"/>
              <a:gd name="connsiteX6" fmla="*/ 96751 w 424643"/>
              <a:gd name="connsiteY6" fmla="*/ 24112 h 38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643" h="382312">
                <a:moveTo>
                  <a:pt x="175127" y="123348"/>
                </a:moveTo>
                <a:cubicBezTo>
                  <a:pt x="131167" y="30162"/>
                  <a:pt x="49755" y="78981"/>
                  <a:pt x="15418" y="142321"/>
                </a:cubicBezTo>
                <a:cubicBezTo>
                  <a:pt x="-3898" y="177645"/>
                  <a:pt x="-4657" y="238977"/>
                  <a:pt x="10855" y="277383"/>
                </a:cubicBezTo>
                <a:cubicBezTo>
                  <a:pt x="26367" y="315789"/>
                  <a:pt x="44989" y="349896"/>
                  <a:pt x="108489" y="372756"/>
                </a:cubicBezTo>
                <a:cubicBezTo>
                  <a:pt x="171989" y="395616"/>
                  <a:pt x="288444" y="376329"/>
                  <a:pt x="335462" y="327037"/>
                </a:cubicBezTo>
                <a:cubicBezTo>
                  <a:pt x="382481" y="277745"/>
                  <a:pt x="474601" y="166789"/>
                  <a:pt x="390600" y="77006"/>
                </a:cubicBezTo>
                <a:cubicBezTo>
                  <a:pt x="365200" y="46526"/>
                  <a:pt x="255017" y="-42392"/>
                  <a:pt x="96751" y="24112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 rot="6752416">
            <a:off x="4848013" y="2941531"/>
            <a:ext cx="1038112" cy="809678"/>
          </a:xfrm>
          <a:custGeom>
            <a:avLst/>
            <a:gdLst>
              <a:gd name="connsiteX0" fmla="*/ 42729 w 871671"/>
              <a:gd name="connsiteY0" fmla="*/ 85458 h 170916"/>
              <a:gd name="connsiteX1" fmla="*/ 162370 w 871671"/>
              <a:gd name="connsiteY1" fmla="*/ 42729 h 170916"/>
              <a:gd name="connsiteX2" fmla="*/ 213645 w 871671"/>
              <a:gd name="connsiteY2" fmla="*/ 25637 h 170916"/>
              <a:gd name="connsiteX3" fmla="*/ 239283 w 871671"/>
              <a:gd name="connsiteY3" fmla="*/ 8546 h 170916"/>
              <a:gd name="connsiteX4" fmla="*/ 598206 w 871671"/>
              <a:gd name="connsiteY4" fmla="*/ 0 h 170916"/>
              <a:gd name="connsiteX5" fmla="*/ 803305 w 871671"/>
              <a:gd name="connsiteY5" fmla="*/ 8546 h 170916"/>
              <a:gd name="connsiteX6" fmla="*/ 837488 w 871671"/>
              <a:gd name="connsiteY6" fmla="*/ 17091 h 170916"/>
              <a:gd name="connsiteX7" fmla="*/ 871671 w 871671"/>
              <a:gd name="connsiteY7" fmla="*/ 68366 h 170916"/>
              <a:gd name="connsiteX8" fmla="*/ 863126 w 871671"/>
              <a:gd name="connsiteY8" fmla="*/ 128187 h 170916"/>
              <a:gd name="connsiteX9" fmla="*/ 811851 w 871671"/>
              <a:gd name="connsiteY9" fmla="*/ 170916 h 170916"/>
              <a:gd name="connsiteX10" fmla="*/ 264920 w 871671"/>
              <a:gd name="connsiteY10" fmla="*/ 153824 h 170916"/>
              <a:gd name="connsiteX11" fmla="*/ 205099 w 871671"/>
              <a:gd name="connsiteY11" fmla="*/ 145278 h 170916"/>
              <a:gd name="connsiteX12" fmla="*/ 179462 w 871671"/>
              <a:gd name="connsiteY12" fmla="*/ 128187 h 170916"/>
              <a:gd name="connsiteX13" fmla="*/ 145279 w 871671"/>
              <a:gd name="connsiteY13" fmla="*/ 119641 h 170916"/>
              <a:gd name="connsiteX14" fmla="*/ 119642 w 871671"/>
              <a:gd name="connsiteY14" fmla="*/ 102549 h 170916"/>
              <a:gd name="connsiteX15" fmla="*/ 94004 w 871671"/>
              <a:gd name="connsiteY15" fmla="*/ 76912 h 170916"/>
              <a:gd name="connsiteX16" fmla="*/ 59821 w 871671"/>
              <a:gd name="connsiteY16" fmla="*/ 68366 h 170916"/>
              <a:gd name="connsiteX17" fmla="*/ 8546 w 871671"/>
              <a:gd name="connsiteY17" fmla="*/ 25637 h 170916"/>
              <a:gd name="connsiteX18" fmla="*/ 0 w 871671"/>
              <a:gd name="connsiteY18" fmla="*/ 25637 h 170916"/>
              <a:gd name="connsiteX0" fmla="*/ 42729 w 2230452"/>
              <a:gd name="connsiteY0" fmla="*/ 102550 h 188008"/>
              <a:gd name="connsiteX1" fmla="*/ 162370 w 2230452"/>
              <a:gd name="connsiteY1" fmla="*/ 59821 h 188008"/>
              <a:gd name="connsiteX2" fmla="*/ 213645 w 2230452"/>
              <a:gd name="connsiteY2" fmla="*/ 42729 h 188008"/>
              <a:gd name="connsiteX3" fmla="*/ 239283 w 2230452"/>
              <a:gd name="connsiteY3" fmla="*/ 25638 h 188008"/>
              <a:gd name="connsiteX4" fmla="*/ 598206 w 2230452"/>
              <a:gd name="connsiteY4" fmla="*/ 17092 h 188008"/>
              <a:gd name="connsiteX5" fmla="*/ 803305 w 2230452"/>
              <a:gd name="connsiteY5" fmla="*/ 25638 h 188008"/>
              <a:gd name="connsiteX6" fmla="*/ 837488 w 2230452"/>
              <a:gd name="connsiteY6" fmla="*/ 34183 h 188008"/>
              <a:gd name="connsiteX7" fmla="*/ 2230452 w 2230452"/>
              <a:gd name="connsiteY7" fmla="*/ 0 h 188008"/>
              <a:gd name="connsiteX8" fmla="*/ 863126 w 2230452"/>
              <a:gd name="connsiteY8" fmla="*/ 145279 h 188008"/>
              <a:gd name="connsiteX9" fmla="*/ 811851 w 2230452"/>
              <a:gd name="connsiteY9" fmla="*/ 188008 h 188008"/>
              <a:gd name="connsiteX10" fmla="*/ 264920 w 2230452"/>
              <a:gd name="connsiteY10" fmla="*/ 170916 h 188008"/>
              <a:gd name="connsiteX11" fmla="*/ 205099 w 2230452"/>
              <a:gd name="connsiteY11" fmla="*/ 162370 h 188008"/>
              <a:gd name="connsiteX12" fmla="*/ 179462 w 2230452"/>
              <a:gd name="connsiteY12" fmla="*/ 145279 h 188008"/>
              <a:gd name="connsiteX13" fmla="*/ 145279 w 2230452"/>
              <a:gd name="connsiteY13" fmla="*/ 136733 h 188008"/>
              <a:gd name="connsiteX14" fmla="*/ 119642 w 2230452"/>
              <a:gd name="connsiteY14" fmla="*/ 119641 h 188008"/>
              <a:gd name="connsiteX15" fmla="*/ 94004 w 2230452"/>
              <a:gd name="connsiteY15" fmla="*/ 94004 h 188008"/>
              <a:gd name="connsiteX16" fmla="*/ 59821 w 2230452"/>
              <a:gd name="connsiteY16" fmla="*/ 85458 h 188008"/>
              <a:gd name="connsiteX17" fmla="*/ 8546 w 2230452"/>
              <a:gd name="connsiteY17" fmla="*/ 42729 h 188008"/>
              <a:gd name="connsiteX18" fmla="*/ 0 w 2230452"/>
              <a:gd name="connsiteY18" fmla="*/ 42729 h 188008"/>
              <a:gd name="connsiteX0" fmla="*/ 42729 w 2416041"/>
              <a:gd name="connsiteY0" fmla="*/ 111617 h 231262"/>
              <a:gd name="connsiteX1" fmla="*/ 162370 w 2416041"/>
              <a:gd name="connsiteY1" fmla="*/ 68888 h 231262"/>
              <a:gd name="connsiteX2" fmla="*/ 213645 w 2416041"/>
              <a:gd name="connsiteY2" fmla="*/ 51796 h 231262"/>
              <a:gd name="connsiteX3" fmla="*/ 239283 w 2416041"/>
              <a:gd name="connsiteY3" fmla="*/ 34705 h 231262"/>
              <a:gd name="connsiteX4" fmla="*/ 598206 w 2416041"/>
              <a:gd name="connsiteY4" fmla="*/ 26159 h 231262"/>
              <a:gd name="connsiteX5" fmla="*/ 803305 w 2416041"/>
              <a:gd name="connsiteY5" fmla="*/ 34705 h 231262"/>
              <a:gd name="connsiteX6" fmla="*/ 837488 w 2416041"/>
              <a:gd name="connsiteY6" fmla="*/ 43250 h 231262"/>
              <a:gd name="connsiteX7" fmla="*/ 2230452 w 2416041"/>
              <a:gd name="connsiteY7" fmla="*/ 9067 h 231262"/>
              <a:gd name="connsiteX8" fmla="*/ 2247545 w 2416041"/>
              <a:gd name="connsiteY8" fmla="*/ 222712 h 231262"/>
              <a:gd name="connsiteX9" fmla="*/ 811851 w 2416041"/>
              <a:gd name="connsiteY9" fmla="*/ 197075 h 231262"/>
              <a:gd name="connsiteX10" fmla="*/ 264920 w 2416041"/>
              <a:gd name="connsiteY10" fmla="*/ 179983 h 231262"/>
              <a:gd name="connsiteX11" fmla="*/ 205099 w 2416041"/>
              <a:gd name="connsiteY11" fmla="*/ 171437 h 231262"/>
              <a:gd name="connsiteX12" fmla="*/ 179462 w 2416041"/>
              <a:gd name="connsiteY12" fmla="*/ 154346 h 231262"/>
              <a:gd name="connsiteX13" fmla="*/ 145279 w 2416041"/>
              <a:gd name="connsiteY13" fmla="*/ 145800 h 231262"/>
              <a:gd name="connsiteX14" fmla="*/ 119642 w 2416041"/>
              <a:gd name="connsiteY14" fmla="*/ 128708 h 231262"/>
              <a:gd name="connsiteX15" fmla="*/ 94004 w 2416041"/>
              <a:gd name="connsiteY15" fmla="*/ 103071 h 231262"/>
              <a:gd name="connsiteX16" fmla="*/ 59821 w 2416041"/>
              <a:gd name="connsiteY16" fmla="*/ 94525 h 231262"/>
              <a:gd name="connsiteX17" fmla="*/ 8546 w 2416041"/>
              <a:gd name="connsiteY17" fmla="*/ 51796 h 231262"/>
              <a:gd name="connsiteX18" fmla="*/ 0 w 2416041"/>
              <a:gd name="connsiteY18" fmla="*/ 51796 h 23126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264920 w 2358532"/>
              <a:gd name="connsiteY10" fmla="*/ 179983 h 242902"/>
              <a:gd name="connsiteX11" fmla="*/ 205099 w 2358532"/>
              <a:gd name="connsiteY11" fmla="*/ 171437 h 242902"/>
              <a:gd name="connsiteX12" fmla="*/ 179462 w 2358532"/>
              <a:gd name="connsiteY12" fmla="*/ 154346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854579 w 2358532"/>
              <a:gd name="connsiteY10" fmla="*/ 239804 h 242902"/>
              <a:gd name="connsiteX11" fmla="*/ 205099 w 2358532"/>
              <a:gd name="connsiteY11" fmla="*/ 171437 h 242902"/>
              <a:gd name="connsiteX12" fmla="*/ 179462 w 2358532"/>
              <a:gd name="connsiteY12" fmla="*/ 154346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854579 w 2358532"/>
              <a:gd name="connsiteY10" fmla="*/ 239804 h 242902"/>
              <a:gd name="connsiteX11" fmla="*/ 205099 w 2358532"/>
              <a:gd name="connsiteY11" fmla="*/ 171437 h 242902"/>
              <a:gd name="connsiteX12" fmla="*/ 478565 w 2358532"/>
              <a:gd name="connsiteY12" fmla="*/ 222713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69"/>
              <a:gd name="connsiteX1" fmla="*/ 162370 w 2358532"/>
              <a:gd name="connsiteY1" fmla="*/ 68888 h 242969"/>
              <a:gd name="connsiteX2" fmla="*/ 213645 w 2358532"/>
              <a:gd name="connsiteY2" fmla="*/ 51796 h 242969"/>
              <a:gd name="connsiteX3" fmla="*/ 239283 w 2358532"/>
              <a:gd name="connsiteY3" fmla="*/ 34705 h 242969"/>
              <a:gd name="connsiteX4" fmla="*/ 598206 w 2358532"/>
              <a:gd name="connsiteY4" fmla="*/ 26159 h 242969"/>
              <a:gd name="connsiteX5" fmla="*/ 803305 w 2358532"/>
              <a:gd name="connsiteY5" fmla="*/ 34705 h 242969"/>
              <a:gd name="connsiteX6" fmla="*/ 837488 w 2358532"/>
              <a:gd name="connsiteY6" fmla="*/ 43250 h 242969"/>
              <a:gd name="connsiteX7" fmla="*/ 2230452 w 2358532"/>
              <a:gd name="connsiteY7" fmla="*/ 9067 h 242969"/>
              <a:gd name="connsiteX8" fmla="*/ 2247545 w 2358532"/>
              <a:gd name="connsiteY8" fmla="*/ 222712 h 242969"/>
              <a:gd name="connsiteX9" fmla="*/ 1803163 w 2358532"/>
              <a:gd name="connsiteY9" fmla="*/ 239804 h 242969"/>
              <a:gd name="connsiteX10" fmla="*/ 854579 w 2358532"/>
              <a:gd name="connsiteY10" fmla="*/ 239804 h 242969"/>
              <a:gd name="connsiteX11" fmla="*/ 307649 w 2358532"/>
              <a:gd name="connsiteY11" fmla="*/ 197074 h 242969"/>
              <a:gd name="connsiteX12" fmla="*/ 478565 w 2358532"/>
              <a:gd name="connsiteY12" fmla="*/ 222713 h 242969"/>
              <a:gd name="connsiteX13" fmla="*/ 145279 w 2358532"/>
              <a:gd name="connsiteY13" fmla="*/ 145800 h 242969"/>
              <a:gd name="connsiteX14" fmla="*/ 119642 w 2358532"/>
              <a:gd name="connsiteY14" fmla="*/ 128708 h 242969"/>
              <a:gd name="connsiteX15" fmla="*/ 94004 w 2358532"/>
              <a:gd name="connsiteY15" fmla="*/ 103071 h 242969"/>
              <a:gd name="connsiteX16" fmla="*/ 59821 w 2358532"/>
              <a:gd name="connsiteY16" fmla="*/ 94525 h 242969"/>
              <a:gd name="connsiteX17" fmla="*/ 8546 w 2358532"/>
              <a:gd name="connsiteY17" fmla="*/ 51796 h 242969"/>
              <a:gd name="connsiteX18" fmla="*/ 0 w 2358532"/>
              <a:gd name="connsiteY18" fmla="*/ 51796 h 242969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803305 w 2338514"/>
              <a:gd name="connsiteY5" fmla="*/ 82086 h 290350"/>
              <a:gd name="connsiteX6" fmla="*/ 837488 w 2338514"/>
              <a:gd name="connsiteY6" fmla="*/ 90631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803305 w 2338514"/>
              <a:gd name="connsiteY5" fmla="*/ 82086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410199 w 2338514"/>
              <a:gd name="connsiteY4" fmla="*/ 30811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410199 w 2338514"/>
              <a:gd name="connsiteY4" fmla="*/ 30811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305045"/>
              <a:gd name="connsiteX1" fmla="*/ 162370 w 2338514"/>
              <a:gd name="connsiteY1" fmla="*/ 116269 h 305045"/>
              <a:gd name="connsiteX2" fmla="*/ 213645 w 2338514"/>
              <a:gd name="connsiteY2" fmla="*/ 99177 h 305045"/>
              <a:gd name="connsiteX3" fmla="*/ 239283 w 2338514"/>
              <a:gd name="connsiteY3" fmla="*/ 82086 h 305045"/>
              <a:gd name="connsiteX4" fmla="*/ 410199 w 2338514"/>
              <a:gd name="connsiteY4" fmla="*/ 30811 h 305045"/>
              <a:gd name="connsiteX5" fmla="*/ 581114 w 2338514"/>
              <a:gd name="connsiteY5" fmla="*/ 13719 h 305045"/>
              <a:gd name="connsiteX6" fmla="*/ 760575 w 2338514"/>
              <a:gd name="connsiteY6" fmla="*/ 22264 h 305045"/>
              <a:gd name="connsiteX7" fmla="*/ 1119790 w 2338514"/>
              <a:gd name="connsiteY7" fmla="*/ 1096 h 305045"/>
              <a:gd name="connsiteX8" fmla="*/ 2230452 w 2338514"/>
              <a:gd name="connsiteY8" fmla="*/ 56448 h 305045"/>
              <a:gd name="connsiteX9" fmla="*/ 2247545 w 2338514"/>
              <a:gd name="connsiteY9" fmla="*/ 270093 h 305045"/>
              <a:gd name="connsiteX10" fmla="*/ 1803163 w 2338514"/>
              <a:gd name="connsiteY10" fmla="*/ 287185 h 305045"/>
              <a:gd name="connsiteX11" fmla="*/ 854579 w 2338514"/>
              <a:gd name="connsiteY11" fmla="*/ 287185 h 305045"/>
              <a:gd name="connsiteX12" fmla="*/ 307649 w 2338514"/>
              <a:gd name="connsiteY12" fmla="*/ 244455 h 305045"/>
              <a:gd name="connsiteX13" fmla="*/ 649481 w 2338514"/>
              <a:gd name="connsiteY13" fmla="*/ 304277 h 305045"/>
              <a:gd name="connsiteX14" fmla="*/ 145279 w 2338514"/>
              <a:gd name="connsiteY14" fmla="*/ 193181 h 305045"/>
              <a:gd name="connsiteX15" fmla="*/ 119642 w 2338514"/>
              <a:gd name="connsiteY15" fmla="*/ 176089 h 305045"/>
              <a:gd name="connsiteX16" fmla="*/ 94004 w 2338514"/>
              <a:gd name="connsiteY16" fmla="*/ 150452 h 305045"/>
              <a:gd name="connsiteX17" fmla="*/ 59821 w 2338514"/>
              <a:gd name="connsiteY17" fmla="*/ 141906 h 305045"/>
              <a:gd name="connsiteX18" fmla="*/ 8546 w 2338514"/>
              <a:gd name="connsiteY18" fmla="*/ 99177 h 305045"/>
              <a:gd name="connsiteX19" fmla="*/ 0 w 2338514"/>
              <a:gd name="connsiteY19" fmla="*/ 99177 h 305045"/>
              <a:gd name="connsiteX0" fmla="*/ 42729 w 2338514"/>
              <a:gd name="connsiteY0" fmla="*/ 158998 h 304300"/>
              <a:gd name="connsiteX1" fmla="*/ 162370 w 2338514"/>
              <a:gd name="connsiteY1" fmla="*/ 116269 h 304300"/>
              <a:gd name="connsiteX2" fmla="*/ 213645 w 2338514"/>
              <a:gd name="connsiteY2" fmla="*/ 99177 h 304300"/>
              <a:gd name="connsiteX3" fmla="*/ 239283 w 2338514"/>
              <a:gd name="connsiteY3" fmla="*/ 82086 h 304300"/>
              <a:gd name="connsiteX4" fmla="*/ 410199 w 2338514"/>
              <a:gd name="connsiteY4" fmla="*/ 30811 h 304300"/>
              <a:gd name="connsiteX5" fmla="*/ 581114 w 2338514"/>
              <a:gd name="connsiteY5" fmla="*/ 13719 h 304300"/>
              <a:gd name="connsiteX6" fmla="*/ 760575 w 2338514"/>
              <a:gd name="connsiteY6" fmla="*/ 22264 h 304300"/>
              <a:gd name="connsiteX7" fmla="*/ 1119790 w 2338514"/>
              <a:gd name="connsiteY7" fmla="*/ 1096 h 304300"/>
              <a:gd name="connsiteX8" fmla="*/ 2230452 w 2338514"/>
              <a:gd name="connsiteY8" fmla="*/ 56448 h 304300"/>
              <a:gd name="connsiteX9" fmla="*/ 2247545 w 2338514"/>
              <a:gd name="connsiteY9" fmla="*/ 270093 h 304300"/>
              <a:gd name="connsiteX10" fmla="*/ 1803163 w 2338514"/>
              <a:gd name="connsiteY10" fmla="*/ 287185 h 304300"/>
              <a:gd name="connsiteX11" fmla="*/ 854579 w 2338514"/>
              <a:gd name="connsiteY11" fmla="*/ 287185 h 304300"/>
              <a:gd name="connsiteX12" fmla="*/ 307649 w 2338514"/>
              <a:gd name="connsiteY12" fmla="*/ 244455 h 304300"/>
              <a:gd name="connsiteX13" fmla="*/ 649481 w 2338514"/>
              <a:gd name="connsiteY13" fmla="*/ 304277 h 304300"/>
              <a:gd name="connsiteX14" fmla="*/ 145279 w 2338514"/>
              <a:gd name="connsiteY14" fmla="*/ 193181 h 304300"/>
              <a:gd name="connsiteX15" fmla="*/ 119642 w 2338514"/>
              <a:gd name="connsiteY15" fmla="*/ 176089 h 304300"/>
              <a:gd name="connsiteX16" fmla="*/ 94004 w 2338514"/>
              <a:gd name="connsiteY16" fmla="*/ 150452 h 304300"/>
              <a:gd name="connsiteX17" fmla="*/ 59821 w 2338514"/>
              <a:gd name="connsiteY17" fmla="*/ 141906 h 304300"/>
              <a:gd name="connsiteX18" fmla="*/ 8546 w 2338514"/>
              <a:gd name="connsiteY18" fmla="*/ 99177 h 304300"/>
              <a:gd name="connsiteX19" fmla="*/ 0 w 2338514"/>
              <a:gd name="connsiteY19" fmla="*/ 99177 h 304300"/>
              <a:gd name="connsiteX0" fmla="*/ 42729 w 2338514"/>
              <a:gd name="connsiteY0" fmla="*/ 158998 h 305203"/>
              <a:gd name="connsiteX1" fmla="*/ 162370 w 2338514"/>
              <a:gd name="connsiteY1" fmla="*/ 116269 h 305203"/>
              <a:gd name="connsiteX2" fmla="*/ 213645 w 2338514"/>
              <a:gd name="connsiteY2" fmla="*/ 99177 h 305203"/>
              <a:gd name="connsiteX3" fmla="*/ 239283 w 2338514"/>
              <a:gd name="connsiteY3" fmla="*/ 82086 h 305203"/>
              <a:gd name="connsiteX4" fmla="*/ 410199 w 2338514"/>
              <a:gd name="connsiteY4" fmla="*/ 30811 h 305203"/>
              <a:gd name="connsiteX5" fmla="*/ 581114 w 2338514"/>
              <a:gd name="connsiteY5" fmla="*/ 13719 h 305203"/>
              <a:gd name="connsiteX6" fmla="*/ 760575 w 2338514"/>
              <a:gd name="connsiteY6" fmla="*/ 22264 h 305203"/>
              <a:gd name="connsiteX7" fmla="*/ 1119790 w 2338514"/>
              <a:gd name="connsiteY7" fmla="*/ 1096 h 305203"/>
              <a:gd name="connsiteX8" fmla="*/ 2230452 w 2338514"/>
              <a:gd name="connsiteY8" fmla="*/ 56448 h 305203"/>
              <a:gd name="connsiteX9" fmla="*/ 2247545 w 2338514"/>
              <a:gd name="connsiteY9" fmla="*/ 270093 h 305203"/>
              <a:gd name="connsiteX10" fmla="*/ 1803163 w 2338514"/>
              <a:gd name="connsiteY10" fmla="*/ 287185 h 305203"/>
              <a:gd name="connsiteX11" fmla="*/ 854579 w 2338514"/>
              <a:gd name="connsiteY11" fmla="*/ 287185 h 305203"/>
              <a:gd name="connsiteX12" fmla="*/ 307649 w 2338514"/>
              <a:gd name="connsiteY12" fmla="*/ 244455 h 305203"/>
              <a:gd name="connsiteX13" fmla="*/ 649481 w 2338514"/>
              <a:gd name="connsiteY13" fmla="*/ 304277 h 305203"/>
              <a:gd name="connsiteX14" fmla="*/ 145279 w 2338514"/>
              <a:gd name="connsiteY14" fmla="*/ 193181 h 305203"/>
              <a:gd name="connsiteX15" fmla="*/ 119642 w 2338514"/>
              <a:gd name="connsiteY15" fmla="*/ 176089 h 305203"/>
              <a:gd name="connsiteX16" fmla="*/ 94004 w 2338514"/>
              <a:gd name="connsiteY16" fmla="*/ 150452 h 305203"/>
              <a:gd name="connsiteX17" fmla="*/ 59821 w 2338514"/>
              <a:gd name="connsiteY17" fmla="*/ 141906 h 305203"/>
              <a:gd name="connsiteX18" fmla="*/ 8546 w 2338514"/>
              <a:gd name="connsiteY18" fmla="*/ 99177 h 305203"/>
              <a:gd name="connsiteX19" fmla="*/ 0 w 2338514"/>
              <a:gd name="connsiteY19" fmla="*/ 99177 h 305203"/>
              <a:gd name="connsiteX0" fmla="*/ 42729 w 2338514"/>
              <a:gd name="connsiteY0" fmla="*/ 158998 h 603588"/>
              <a:gd name="connsiteX1" fmla="*/ 162370 w 2338514"/>
              <a:gd name="connsiteY1" fmla="*/ 116269 h 603588"/>
              <a:gd name="connsiteX2" fmla="*/ 213645 w 2338514"/>
              <a:gd name="connsiteY2" fmla="*/ 99177 h 603588"/>
              <a:gd name="connsiteX3" fmla="*/ 239283 w 2338514"/>
              <a:gd name="connsiteY3" fmla="*/ 82086 h 603588"/>
              <a:gd name="connsiteX4" fmla="*/ 410199 w 2338514"/>
              <a:gd name="connsiteY4" fmla="*/ 30811 h 603588"/>
              <a:gd name="connsiteX5" fmla="*/ 581114 w 2338514"/>
              <a:gd name="connsiteY5" fmla="*/ 13719 h 603588"/>
              <a:gd name="connsiteX6" fmla="*/ 760575 w 2338514"/>
              <a:gd name="connsiteY6" fmla="*/ 22264 h 603588"/>
              <a:gd name="connsiteX7" fmla="*/ 1119790 w 2338514"/>
              <a:gd name="connsiteY7" fmla="*/ 1096 h 603588"/>
              <a:gd name="connsiteX8" fmla="*/ 2230452 w 2338514"/>
              <a:gd name="connsiteY8" fmla="*/ 56448 h 603588"/>
              <a:gd name="connsiteX9" fmla="*/ 2247545 w 2338514"/>
              <a:gd name="connsiteY9" fmla="*/ 270093 h 603588"/>
              <a:gd name="connsiteX10" fmla="*/ 1803163 w 2338514"/>
              <a:gd name="connsiteY10" fmla="*/ 287185 h 603588"/>
              <a:gd name="connsiteX11" fmla="*/ 854579 w 2338514"/>
              <a:gd name="connsiteY11" fmla="*/ 287185 h 603588"/>
              <a:gd name="connsiteX12" fmla="*/ 307649 w 2338514"/>
              <a:gd name="connsiteY12" fmla="*/ 244455 h 603588"/>
              <a:gd name="connsiteX13" fmla="*/ 170917 w 2338514"/>
              <a:gd name="connsiteY13" fmla="*/ 603379 h 603588"/>
              <a:gd name="connsiteX14" fmla="*/ 145279 w 2338514"/>
              <a:gd name="connsiteY14" fmla="*/ 193181 h 603588"/>
              <a:gd name="connsiteX15" fmla="*/ 119642 w 2338514"/>
              <a:gd name="connsiteY15" fmla="*/ 176089 h 603588"/>
              <a:gd name="connsiteX16" fmla="*/ 94004 w 2338514"/>
              <a:gd name="connsiteY16" fmla="*/ 150452 h 603588"/>
              <a:gd name="connsiteX17" fmla="*/ 59821 w 2338514"/>
              <a:gd name="connsiteY17" fmla="*/ 141906 h 603588"/>
              <a:gd name="connsiteX18" fmla="*/ 8546 w 2338514"/>
              <a:gd name="connsiteY18" fmla="*/ 99177 h 603588"/>
              <a:gd name="connsiteX19" fmla="*/ 0 w 2338514"/>
              <a:gd name="connsiteY19" fmla="*/ 99177 h 603588"/>
              <a:gd name="connsiteX0" fmla="*/ 42729 w 2338514"/>
              <a:gd name="connsiteY0" fmla="*/ 162617 h 607207"/>
              <a:gd name="connsiteX1" fmla="*/ 162370 w 2338514"/>
              <a:gd name="connsiteY1" fmla="*/ 119888 h 607207"/>
              <a:gd name="connsiteX2" fmla="*/ 213645 w 2338514"/>
              <a:gd name="connsiteY2" fmla="*/ 102796 h 607207"/>
              <a:gd name="connsiteX3" fmla="*/ 239283 w 2338514"/>
              <a:gd name="connsiteY3" fmla="*/ 85705 h 607207"/>
              <a:gd name="connsiteX4" fmla="*/ 410199 w 2338514"/>
              <a:gd name="connsiteY4" fmla="*/ 34430 h 607207"/>
              <a:gd name="connsiteX5" fmla="*/ 581114 w 2338514"/>
              <a:gd name="connsiteY5" fmla="*/ 17338 h 607207"/>
              <a:gd name="connsiteX6" fmla="*/ 922945 w 2338514"/>
              <a:gd name="connsiteY6" fmla="*/ 245 h 607207"/>
              <a:gd name="connsiteX7" fmla="*/ 1119790 w 2338514"/>
              <a:gd name="connsiteY7" fmla="*/ 4715 h 607207"/>
              <a:gd name="connsiteX8" fmla="*/ 2230452 w 2338514"/>
              <a:gd name="connsiteY8" fmla="*/ 60067 h 607207"/>
              <a:gd name="connsiteX9" fmla="*/ 2247545 w 2338514"/>
              <a:gd name="connsiteY9" fmla="*/ 273712 h 607207"/>
              <a:gd name="connsiteX10" fmla="*/ 1803163 w 2338514"/>
              <a:gd name="connsiteY10" fmla="*/ 290804 h 607207"/>
              <a:gd name="connsiteX11" fmla="*/ 854579 w 2338514"/>
              <a:gd name="connsiteY11" fmla="*/ 290804 h 607207"/>
              <a:gd name="connsiteX12" fmla="*/ 307649 w 2338514"/>
              <a:gd name="connsiteY12" fmla="*/ 248074 h 607207"/>
              <a:gd name="connsiteX13" fmla="*/ 170917 w 2338514"/>
              <a:gd name="connsiteY13" fmla="*/ 606998 h 607207"/>
              <a:gd name="connsiteX14" fmla="*/ 145279 w 2338514"/>
              <a:gd name="connsiteY14" fmla="*/ 196800 h 607207"/>
              <a:gd name="connsiteX15" fmla="*/ 119642 w 2338514"/>
              <a:gd name="connsiteY15" fmla="*/ 179708 h 607207"/>
              <a:gd name="connsiteX16" fmla="*/ 94004 w 2338514"/>
              <a:gd name="connsiteY16" fmla="*/ 154071 h 607207"/>
              <a:gd name="connsiteX17" fmla="*/ 59821 w 2338514"/>
              <a:gd name="connsiteY17" fmla="*/ 145525 h 607207"/>
              <a:gd name="connsiteX18" fmla="*/ 8546 w 2338514"/>
              <a:gd name="connsiteY18" fmla="*/ 102796 h 607207"/>
              <a:gd name="connsiteX19" fmla="*/ 0 w 2338514"/>
              <a:gd name="connsiteY19" fmla="*/ 102796 h 607207"/>
              <a:gd name="connsiteX0" fmla="*/ 42729 w 2338514"/>
              <a:gd name="connsiteY0" fmla="*/ 162403 h 606993"/>
              <a:gd name="connsiteX1" fmla="*/ 162370 w 2338514"/>
              <a:gd name="connsiteY1" fmla="*/ 119674 h 606993"/>
              <a:gd name="connsiteX2" fmla="*/ 213645 w 2338514"/>
              <a:gd name="connsiteY2" fmla="*/ 102582 h 606993"/>
              <a:gd name="connsiteX3" fmla="*/ 239283 w 2338514"/>
              <a:gd name="connsiteY3" fmla="*/ 85491 h 606993"/>
              <a:gd name="connsiteX4" fmla="*/ 410199 w 2338514"/>
              <a:gd name="connsiteY4" fmla="*/ 34216 h 606993"/>
              <a:gd name="connsiteX5" fmla="*/ 675118 w 2338514"/>
              <a:gd name="connsiteY5" fmla="*/ 8578 h 606993"/>
              <a:gd name="connsiteX6" fmla="*/ 922945 w 2338514"/>
              <a:gd name="connsiteY6" fmla="*/ 31 h 606993"/>
              <a:gd name="connsiteX7" fmla="*/ 1119790 w 2338514"/>
              <a:gd name="connsiteY7" fmla="*/ 4501 h 606993"/>
              <a:gd name="connsiteX8" fmla="*/ 2230452 w 2338514"/>
              <a:gd name="connsiteY8" fmla="*/ 59853 h 606993"/>
              <a:gd name="connsiteX9" fmla="*/ 2247545 w 2338514"/>
              <a:gd name="connsiteY9" fmla="*/ 273498 h 606993"/>
              <a:gd name="connsiteX10" fmla="*/ 1803163 w 2338514"/>
              <a:gd name="connsiteY10" fmla="*/ 290590 h 606993"/>
              <a:gd name="connsiteX11" fmla="*/ 854579 w 2338514"/>
              <a:gd name="connsiteY11" fmla="*/ 290590 h 606993"/>
              <a:gd name="connsiteX12" fmla="*/ 307649 w 2338514"/>
              <a:gd name="connsiteY12" fmla="*/ 247860 h 606993"/>
              <a:gd name="connsiteX13" fmla="*/ 170917 w 2338514"/>
              <a:gd name="connsiteY13" fmla="*/ 606784 h 606993"/>
              <a:gd name="connsiteX14" fmla="*/ 145279 w 2338514"/>
              <a:gd name="connsiteY14" fmla="*/ 196586 h 606993"/>
              <a:gd name="connsiteX15" fmla="*/ 119642 w 2338514"/>
              <a:gd name="connsiteY15" fmla="*/ 179494 h 606993"/>
              <a:gd name="connsiteX16" fmla="*/ 94004 w 2338514"/>
              <a:gd name="connsiteY16" fmla="*/ 153857 h 606993"/>
              <a:gd name="connsiteX17" fmla="*/ 59821 w 2338514"/>
              <a:gd name="connsiteY17" fmla="*/ 145311 h 606993"/>
              <a:gd name="connsiteX18" fmla="*/ 8546 w 2338514"/>
              <a:gd name="connsiteY18" fmla="*/ 102582 h 606993"/>
              <a:gd name="connsiteX19" fmla="*/ 0 w 2338514"/>
              <a:gd name="connsiteY19" fmla="*/ 102582 h 606993"/>
              <a:gd name="connsiteX0" fmla="*/ 42729 w 2338514"/>
              <a:gd name="connsiteY0" fmla="*/ 162403 h 606993"/>
              <a:gd name="connsiteX1" fmla="*/ 162370 w 2338514"/>
              <a:gd name="connsiteY1" fmla="*/ 119674 h 606993"/>
              <a:gd name="connsiteX2" fmla="*/ 213645 w 2338514"/>
              <a:gd name="connsiteY2" fmla="*/ 102582 h 606993"/>
              <a:gd name="connsiteX3" fmla="*/ 239283 w 2338514"/>
              <a:gd name="connsiteY3" fmla="*/ 85491 h 606993"/>
              <a:gd name="connsiteX4" fmla="*/ 418744 w 2338514"/>
              <a:gd name="connsiteY4" fmla="*/ 8579 h 606993"/>
              <a:gd name="connsiteX5" fmla="*/ 675118 w 2338514"/>
              <a:gd name="connsiteY5" fmla="*/ 8578 h 606993"/>
              <a:gd name="connsiteX6" fmla="*/ 922945 w 2338514"/>
              <a:gd name="connsiteY6" fmla="*/ 31 h 606993"/>
              <a:gd name="connsiteX7" fmla="*/ 1119790 w 2338514"/>
              <a:gd name="connsiteY7" fmla="*/ 4501 h 606993"/>
              <a:gd name="connsiteX8" fmla="*/ 2230452 w 2338514"/>
              <a:gd name="connsiteY8" fmla="*/ 59853 h 606993"/>
              <a:gd name="connsiteX9" fmla="*/ 2247545 w 2338514"/>
              <a:gd name="connsiteY9" fmla="*/ 273498 h 606993"/>
              <a:gd name="connsiteX10" fmla="*/ 1803163 w 2338514"/>
              <a:gd name="connsiteY10" fmla="*/ 290590 h 606993"/>
              <a:gd name="connsiteX11" fmla="*/ 854579 w 2338514"/>
              <a:gd name="connsiteY11" fmla="*/ 290590 h 606993"/>
              <a:gd name="connsiteX12" fmla="*/ 307649 w 2338514"/>
              <a:gd name="connsiteY12" fmla="*/ 247860 h 606993"/>
              <a:gd name="connsiteX13" fmla="*/ 170917 w 2338514"/>
              <a:gd name="connsiteY13" fmla="*/ 606784 h 606993"/>
              <a:gd name="connsiteX14" fmla="*/ 145279 w 2338514"/>
              <a:gd name="connsiteY14" fmla="*/ 196586 h 606993"/>
              <a:gd name="connsiteX15" fmla="*/ 119642 w 2338514"/>
              <a:gd name="connsiteY15" fmla="*/ 179494 h 606993"/>
              <a:gd name="connsiteX16" fmla="*/ 94004 w 2338514"/>
              <a:gd name="connsiteY16" fmla="*/ 153857 h 606993"/>
              <a:gd name="connsiteX17" fmla="*/ 59821 w 2338514"/>
              <a:gd name="connsiteY17" fmla="*/ 145311 h 606993"/>
              <a:gd name="connsiteX18" fmla="*/ 8546 w 2338514"/>
              <a:gd name="connsiteY18" fmla="*/ 102582 h 606993"/>
              <a:gd name="connsiteX19" fmla="*/ 0 w 2338514"/>
              <a:gd name="connsiteY19" fmla="*/ 102582 h 606993"/>
              <a:gd name="connsiteX0" fmla="*/ 42729 w 2338514"/>
              <a:gd name="connsiteY0" fmla="*/ 163642 h 608232"/>
              <a:gd name="connsiteX1" fmla="*/ 162370 w 2338514"/>
              <a:gd name="connsiteY1" fmla="*/ 120913 h 608232"/>
              <a:gd name="connsiteX2" fmla="*/ 213645 w 2338514"/>
              <a:gd name="connsiteY2" fmla="*/ 103821 h 608232"/>
              <a:gd name="connsiteX3" fmla="*/ 239283 w 2338514"/>
              <a:gd name="connsiteY3" fmla="*/ 86730 h 608232"/>
              <a:gd name="connsiteX4" fmla="*/ 418744 w 2338514"/>
              <a:gd name="connsiteY4" fmla="*/ 9818 h 608232"/>
              <a:gd name="connsiteX5" fmla="*/ 675118 w 2338514"/>
              <a:gd name="connsiteY5" fmla="*/ 9817 h 608232"/>
              <a:gd name="connsiteX6" fmla="*/ 922945 w 2338514"/>
              <a:gd name="connsiteY6" fmla="*/ 1270 h 608232"/>
              <a:gd name="connsiteX7" fmla="*/ 1119790 w 2338514"/>
              <a:gd name="connsiteY7" fmla="*/ 5740 h 608232"/>
              <a:gd name="connsiteX8" fmla="*/ 2230452 w 2338514"/>
              <a:gd name="connsiteY8" fmla="*/ 61092 h 608232"/>
              <a:gd name="connsiteX9" fmla="*/ 2247545 w 2338514"/>
              <a:gd name="connsiteY9" fmla="*/ 274737 h 608232"/>
              <a:gd name="connsiteX10" fmla="*/ 1803163 w 2338514"/>
              <a:gd name="connsiteY10" fmla="*/ 291829 h 608232"/>
              <a:gd name="connsiteX11" fmla="*/ 854579 w 2338514"/>
              <a:gd name="connsiteY11" fmla="*/ 291829 h 608232"/>
              <a:gd name="connsiteX12" fmla="*/ 307649 w 2338514"/>
              <a:gd name="connsiteY12" fmla="*/ 249099 h 608232"/>
              <a:gd name="connsiteX13" fmla="*/ 170917 w 2338514"/>
              <a:gd name="connsiteY13" fmla="*/ 608023 h 608232"/>
              <a:gd name="connsiteX14" fmla="*/ 145279 w 2338514"/>
              <a:gd name="connsiteY14" fmla="*/ 197825 h 608232"/>
              <a:gd name="connsiteX15" fmla="*/ 119642 w 2338514"/>
              <a:gd name="connsiteY15" fmla="*/ 180733 h 608232"/>
              <a:gd name="connsiteX16" fmla="*/ 94004 w 2338514"/>
              <a:gd name="connsiteY16" fmla="*/ 155096 h 608232"/>
              <a:gd name="connsiteX17" fmla="*/ 59821 w 2338514"/>
              <a:gd name="connsiteY17" fmla="*/ 146550 h 608232"/>
              <a:gd name="connsiteX18" fmla="*/ 8546 w 2338514"/>
              <a:gd name="connsiteY18" fmla="*/ 103821 h 608232"/>
              <a:gd name="connsiteX19" fmla="*/ 0 w 2338514"/>
              <a:gd name="connsiteY19" fmla="*/ 103821 h 608232"/>
              <a:gd name="connsiteX0" fmla="*/ 42729 w 2338514"/>
              <a:gd name="connsiteY0" fmla="*/ 163642 h 294994"/>
              <a:gd name="connsiteX1" fmla="*/ 162370 w 2338514"/>
              <a:gd name="connsiteY1" fmla="*/ 120913 h 294994"/>
              <a:gd name="connsiteX2" fmla="*/ 213645 w 2338514"/>
              <a:gd name="connsiteY2" fmla="*/ 103821 h 294994"/>
              <a:gd name="connsiteX3" fmla="*/ 239283 w 2338514"/>
              <a:gd name="connsiteY3" fmla="*/ 86730 h 294994"/>
              <a:gd name="connsiteX4" fmla="*/ 418744 w 2338514"/>
              <a:gd name="connsiteY4" fmla="*/ 9818 h 294994"/>
              <a:gd name="connsiteX5" fmla="*/ 675118 w 2338514"/>
              <a:gd name="connsiteY5" fmla="*/ 9817 h 294994"/>
              <a:gd name="connsiteX6" fmla="*/ 922945 w 2338514"/>
              <a:gd name="connsiteY6" fmla="*/ 1270 h 294994"/>
              <a:gd name="connsiteX7" fmla="*/ 1119790 w 2338514"/>
              <a:gd name="connsiteY7" fmla="*/ 5740 h 294994"/>
              <a:gd name="connsiteX8" fmla="*/ 2230452 w 2338514"/>
              <a:gd name="connsiteY8" fmla="*/ 61092 h 294994"/>
              <a:gd name="connsiteX9" fmla="*/ 2247545 w 2338514"/>
              <a:gd name="connsiteY9" fmla="*/ 274737 h 294994"/>
              <a:gd name="connsiteX10" fmla="*/ 1803163 w 2338514"/>
              <a:gd name="connsiteY10" fmla="*/ 291829 h 294994"/>
              <a:gd name="connsiteX11" fmla="*/ 854579 w 2338514"/>
              <a:gd name="connsiteY11" fmla="*/ 291829 h 294994"/>
              <a:gd name="connsiteX12" fmla="*/ 307649 w 2338514"/>
              <a:gd name="connsiteY12" fmla="*/ 249099 h 294994"/>
              <a:gd name="connsiteX13" fmla="*/ 145279 w 2338514"/>
              <a:gd name="connsiteY13" fmla="*/ 197825 h 294994"/>
              <a:gd name="connsiteX14" fmla="*/ 119642 w 2338514"/>
              <a:gd name="connsiteY14" fmla="*/ 180733 h 294994"/>
              <a:gd name="connsiteX15" fmla="*/ 94004 w 2338514"/>
              <a:gd name="connsiteY15" fmla="*/ 155096 h 294994"/>
              <a:gd name="connsiteX16" fmla="*/ 59821 w 2338514"/>
              <a:gd name="connsiteY16" fmla="*/ 146550 h 294994"/>
              <a:gd name="connsiteX17" fmla="*/ 8546 w 2338514"/>
              <a:gd name="connsiteY17" fmla="*/ 103821 h 294994"/>
              <a:gd name="connsiteX18" fmla="*/ 0 w 2338514"/>
              <a:gd name="connsiteY18" fmla="*/ 103821 h 294994"/>
              <a:gd name="connsiteX0" fmla="*/ 42729 w 2338514"/>
              <a:gd name="connsiteY0" fmla="*/ 163642 h 294994"/>
              <a:gd name="connsiteX1" fmla="*/ 162370 w 2338514"/>
              <a:gd name="connsiteY1" fmla="*/ 120913 h 294994"/>
              <a:gd name="connsiteX2" fmla="*/ 213645 w 2338514"/>
              <a:gd name="connsiteY2" fmla="*/ 103821 h 294994"/>
              <a:gd name="connsiteX3" fmla="*/ 239283 w 2338514"/>
              <a:gd name="connsiteY3" fmla="*/ 86730 h 294994"/>
              <a:gd name="connsiteX4" fmla="*/ 418744 w 2338514"/>
              <a:gd name="connsiteY4" fmla="*/ 9818 h 294994"/>
              <a:gd name="connsiteX5" fmla="*/ 675118 w 2338514"/>
              <a:gd name="connsiteY5" fmla="*/ 9817 h 294994"/>
              <a:gd name="connsiteX6" fmla="*/ 922945 w 2338514"/>
              <a:gd name="connsiteY6" fmla="*/ 1270 h 294994"/>
              <a:gd name="connsiteX7" fmla="*/ 1119790 w 2338514"/>
              <a:gd name="connsiteY7" fmla="*/ 5740 h 294994"/>
              <a:gd name="connsiteX8" fmla="*/ 2230452 w 2338514"/>
              <a:gd name="connsiteY8" fmla="*/ 61092 h 294994"/>
              <a:gd name="connsiteX9" fmla="*/ 2247545 w 2338514"/>
              <a:gd name="connsiteY9" fmla="*/ 274737 h 294994"/>
              <a:gd name="connsiteX10" fmla="*/ 1803163 w 2338514"/>
              <a:gd name="connsiteY10" fmla="*/ 291829 h 294994"/>
              <a:gd name="connsiteX11" fmla="*/ 854579 w 2338514"/>
              <a:gd name="connsiteY11" fmla="*/ 291829 h 294994"/>
              <a:gd name="connsiteX12" fmla="*/ 307649 w 2338514"/>
              <a:gd name="connsiteY12" fmla="*/ 249099 h 294994"/>
              <a:gd name="connsiteX13" fmla="*/ 145279 w 2338514"/>
              <a:gd name="connsiteY13" fmla="*/ 197825 h 294994"/>
              <a:gd name="connsiteX14" fmla="*/ 119642 w 2338514"/>
              <a:gd name="connsiteY14" fmla="*/ 180733 h 294994"/>
              <a:gd name="connsiteX15" fmla="*/ 94004 w 2338514"/>
              <a:gd name="connsiteY15" fmla="*/ 155096 h 294994"/>
              <a:gd name="connsiteX16" fmla="*/ 59821 w 2338514"/>
              <a:gd name="connsiteY16" fmla="*/ 146550 h 294994"/>
              <a:gd name="connsiteX17" fmla="*/ 8546 w 2338514"/>
              <a:gd name="connsiteY17" fmla="*/ 103821 h 294994"/>
              <a:gd name="connsiteX18" fmla="*/ 0 w 2338514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9972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9972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2828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65610 w 2364841"/>
              <a:gd name="connsiteY2" fmla="*/ 86730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34873 w 2364841"/>
              <a:gd name="connsiteY15" fmla="*/ 103821 h 294994"/>
              <a:gd name="connsiteX16" fmla="*/ 26327 w 2364841"/>
              <a:gd name="connsiteY16" fmla="*/ 103821 h 294994"/>
              <a:gd name="connsiteX0" fmla="*/ 0 w 2364841"/>
              <a:gd name="connsiteY0" fmla="*/ 223305 h 297507"/>
              <a:gd name="connsiteX1" fmla="*/ 174410 w 2364841"/>
              <a:gd name="connsiteY1" fmla="*/ 104376 h 297507"/>
              <a:gd name="connsiteX2" fmla="*/ 246560 w 2364841"/>
              <a:gd name="connsiteY2" fmla="*/ 65430 h 297507"/>
              <a:gd name="connsiteX3" fmla="*/ 445071 w 2364841"/>
              <a:gd name="connsiteY3" fmla="*/ 12331 h 297507"/>
              <a:gd name="connsiteX4" fmla="*/ 701445 w 2364841"/>
              <a:gd name="connsiteY4" fmla="*/ 12330 h 297507"/>
              <a:gd name="connsiteX5" fmla="*/ 937636 w 2364841"/>
              <a:gd name="connsiteY5" fmla="*/ 330 h 297507"/>
              <a:gd name="connsiteX6" fmla="*/ 949272 w 2364841"/>
              <a:gd name="connsiteY6" fmla="*/ 3783 h 297507"/>
              <a:gd name="connsiteX7" fmla="*/ 1146117 w 2364841"/>
              <a:gd name="connsiteY7" fmla="*/ 8253 h 297507"/>
              <a:gd name="connsiteX8" fmla="*/ 2256779 w 2364841"/>
              <a:gd name="connsiteY8" fmla="*/ 63605 h 297507"/>
              <a:gd name="connsiteX9" fmla="*/ 2273872 w 2364841"/>
              <a:gd name="connsiteY9" fmla="*/ 277250 h 297507"/>
              <a:gd name="connsiteX10" fmla="*/ 1829490 w 2364841"/>
              <a:gd name="connsiteY10" fmla="*/ 294342 h 297507"/>
              <a:gd name="connsiteX11" fmla="*/ 880906 w 2364841"/>
              <a:gd name="connsiteY11" fmla="*/ 294342 h 297507"/>
              <a:gd name="connsiteX12" fmla="*/ 333976 w 2364841"/>
              <a:gd name="connsiteY12" fmla="*/ 251612 h 297507"/>
              <a:gd name="connsiteX13" fmla="*/ 171606 w 2364841"/>
              <a:gd name="connsiteY13" fmla="*/ 200338 h 297507"/>
              <a:gd name="connsiteX14" fmla="*/ 145969 w 2364841"/>
              <a:gd name="connsiteY14" fmla="*/ 183246 h 297507"/>
              <a:gd name="connsiteX15" fmla="*/ 120331 w 2364841"/>
              <a:gd name="connsiteY15" fmla="*/ 157609 h 297507"/>
              <a:gd name="connsiteX16" fmla="*/ 34873 w 2364841"/>
              <a:gd name="connsiteY16" fmla="*/ 106334 h 297507"/>
              <a:gd name="connsiteX17" fmla="*/ 26327 w 2364841"/>
              <a:gd name="connsiteY17" fmla="*/ 106334 h 297507"/>
              <a:gd name="connsiteX0" fmla="*/ 0 w 2364841"/>
              <a:gd name="connsiteY0" fmla="*/ 223566 h 297768"/>
              <a:gd name="connsiteX1" fmla="*/ 174410 w 2364841"/>
              <a:gd name="connsiteY1" fmla="*/ 104637 h 297768"/>
              <a:gd name="connsiteX2" fmla="*/ 246560 w 2364841"/>
              <a:gd name="connsiteY2" fmla="*/ 65691 h 297768"/>
              <a:gd name="connsiteX3" fmla="*/ 445071 w 2364841"/>
              <a:gd name="connsiteY3" fmla="*/ 12592 h 297768"/>
              <a:gd name="connsiteX4" fmla="*/ 701445 w 2364841"/>
              <a:gd name="connsiteY4" fmla="*/ 12591 h 297768"/>
              <a:gd name="connsiteX5" fmla="*/ 937636 w 2364841"/>
              <a:gd name="connsiteY5" fmla="*/ 591 h 297768"/>
              <a:gd name="connsiteX6" fmla="*/ 1146117 w 2364841"/>
              <a:gd name="connsiteY6" fmla="*/ 8514 h 297768"/>
              <a:gd name="connsiteX7" fmla="*/ 2256779 w 2364841"/>
              <a:gd name="connsiteY7" fmla="*/ 63866 h 297768"/>
              <a:gd name="connsiteX8" fmla="*/ 2273872 w 2364841"/>
              <a:gd name="connsiteY8" fmla="*/ 277511 h 297768"/>
              <a:gd name="connsiteX9" fmla="*/ 1829490 w 2364841"/>
              <a:gd name="connsiteY9" fmla="*/ 294603 h 297768"/>
              <a:gd name="connsiteX10" fmla="*/ 880906 w 2364841"/>
              <a:gd name="connsiteY10" fmla="*/ 294603 h 297768"/>
              <a:gd name="connsiteX11" fmla="*/ 333976 w 2364841"/>
              <a:gd name="connsiteY11" fmla="*/ 251873 h 297768"/>
              <a:gd name="connsiteX12" fmla="*/ 171606 w 2364841"/>
              <a:gd name="connsiteY12" fmla="*/ 200599 h 297768"/>
              <a:gd name="connsiteX13" fmla="*/ 145969 w 2364841"/>
              <a:gd name="connsiteY13" fmla="*/ 183507 h 297768"/>
              <a:gd name="connsiteX14" fmla="*/ 120331 w 2364841"/>
              <a:gd name="connsiteY14" fmla="*/ 157870 h 297768"/>
              <a:gd name="connsiteX15" fmla="*/ 34873 w 2364841"/>
              <a:gd name="connsiteY15" fmla="*/ 106595 h 297768"/>
              <a:gd name="connsiteX16" fmla="*/ 26327 w 2364841"/>
              <a:gd name="connsiteY16" fmla="*/ 106595 h 297768"/>
              <a:gd name="connsiteX0" fmla="*/ 0 w 2364841"/>
              <a:gd name="connsiteY0" fmla="*/ 220953 h 295155"/>
              <a:gd name="connsiteX1" fmla="*/ 174410 w 2364841"/>
              <a:gd name="connsiteY1" fmla="*/ 102024 h 295155"/>
              <a:gd name="connsiteX2" fmla="*/ 246560 w 2364841"/>
              <a:gd name="connsiteY2" fmla="*/ 63078 h 295155"/>
              <a:gd name="connsiteX3" fmla="*/ 445071 w 2364841"/>
              <a:gd name="connsiteY3" fmla="*/ 9979 h 295155"/>
              <a:gd name="connsiteX4" fmla="*/ 701445 w 2364841"/>
              <a:gd name="connsiteY4" fmla="*/ 9978 h 295155"/>
              <a:gd name="connsiteX5" fmla="*/ 1146117 w 2364841"/>
              <a:gd name="connsiteY5" fmla="*/ 5901 h 295155"/>
              <a:gd name="connsiteX6" fmla="*/ 2256779 w 2364841"/>
              <a:gd name="connsiteY6" fmla="*/ 61253 h 295155"/>
              <a:gd name="connsiteX7" fmla="*/ 2273872 w 2364841"/>
              <a:gd name="connsiteY7" fmla="*/ 274898 h 295155"/>
              <a:gd name="connsiteX8" fmla="*/ 1829490 w 2364841"/>
              <a:gd name="connsiteY8" fmla="*/ 291990 h 295155"/>
              <a:gd name="connsiteX9" fmla="*/ 880906 w 2364841"/>
              <a:gd name="connsiteY9" fmla="*/ 291990 h 295155"/>
              <a:gd name="connsiteX10" fmla="*/ 333976 w 2364841"/>
              <a:gd name="connsiteY10" fmla="*/ 249260 h 295155"/>
              <a:gd name="connsiteX11" fmla="*/ 171606 w 2364841"/>
              <a:gd name="connsiteY11" fmla="*/ 197986 h 295155"/>
              <a:gd name="connsiteX12" fmla="*/ 145969 w 2364841"/>
              <a:gd name="connsiteY12" fmla="*/ 180894 h 295155"/>
              <a:gd name="connsiteX13" fmla="*/ 120331 w 2364841"/>
              <a:gd name="connsiteY13" fmla="*/ 155257 h 295155"/>
              <a:gd name="connsiteX14" fmla="*/ 34873 w 2364841"/>
              <a:gd name="connsiteY14" fmla="*/ 103982 h 295155"/>
              <a:gd name="connsiteX15" fmla="*/ 26327 w 2364841"/>
              <a:gd name="connsiteY15" fmla="*/ 103982 h 295155"/>
              <a:gd name="connsiteX0" fmla="*/ 0 w 2364841"/>
              <a:gd name="connsiteY0" fmla="*/ 220054 h 294256"/>
              <a:gd name="connsiteX1" fmla="*/ 174410 w 2364841"/>
              <a:gd name="connsiteY1" fmla="*/ 101125 h 294256"/>
              <a:gd name="connsiteX2" fmla="*/ 246560 w 2364841"/>
              <a:gd name="connsiteY2" fmla="*/ 62179 h 294256"/>
              <a:gd name="connsiteX3" fmla="*/ 701445 w 2364841"/>
              <a:gd name="connsiteY3" fmla="*/ 9079 h 294256"/>
              <a:gd name="connsiteX4" fmla="*/ 1146117 w 2364841"/>
              <a:gd name="connsiteY4" fmla="*/ 5002 h 294256"/>
              <a:gd name="connsiteX5" fmla="*/ 2256779 w 2364841"/>
              <a:gd name="connsiteY5" fmla="*/ 60354 h 294256"/>
              <a:gd name="connsiteX6" fmla="*/ 2273872 w 2364841"/>
              <a:gd name="connsiteY6" fmla="*/ 273999 h 294256"/>
              <a:gd name="connsiteX7" fmla="*/ 1829490 w 2364841"/>
              <a:gd name="connsiteY7" fmla="*/ 291091 h 294256"/>
              <a:gd name="connsiteX8" fmla="*/ 880906 w 2364841"/>
              <a:gd name="connsiteY8" fmla="*/ 291091 h 294256"/>
              <a:gd name="connsiteX9" fmla="*/ 333976 w 2364841"/>
              <a:gd name="connsiteY9" fmla="*/ 248361 h 294256"/>
              <a:gd name="connsiteX10" fmla="*/ 171606 w 2364841"/>
              <a:gd name="connsiteY10" fmla="*/ 197087 h 294256"/>
              <a:gd name="connsiteX11" fmla="*/ 145969 w 2364841"/>
              <a:gd name="connsiteY11" fmla="*/ 179995 h 294256"/>
              <a:gd name="connsiteX12" fmla="*/ 120331 w 2364841"/>
              <a:gd name="connsiteY12" fmla="*/ 154358 h 294256"/>
              <a:gd name="connsiteX13" fmla="*/ 34873 w 2364841"/>
              <a:gd name="connsiteY13" fmla="*/ 103083 h 294256"/>
              <a:gd name="connsiteX14" fmla="*/ 26327 w 2364841"/>
              <a:gd name="connsiteY14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45969 w 2364841"/>
              <a:gd name="connsiteY10" fmla="*/ 179995 h 294256"/>
              <a:gd name="connsiteX11" fmla="*/ 120331 w 2364841"/>
              <a:gd name="connsiteY11" fmla="*/ 154358 h 294256"/>
              <a:gd name="connsiteX12" fmla="*/ 34873 w 2364841"/>
              <a:gd name="connsiteY12" fmla="*/ 103083 h 294256"/>
              <a:gd name="connsiteX13" fmla="*/ 26327 w 2364841"/>
              <a:gd name="connsiteY13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145969 w 2364841"/>
              <a:gd name="connsiteY11" fmla="*/ 179995 h 294256"/>
              <a:gd name="connsiteX12" fmla="*/ 120331 w 2364841"/>
              <a:gd name="connsiteY12" fmla="*/ 154358 h 294256"/>
              <a:gd name="connsiteX13" fmla="*/ 34873 w 2364841"/>
              <a:gd name="connsiteY13" fmla="*/ 103083 h 294256"/>
              <a:gd name="connsiteX14" fmla="*/ 26327 w 2364841"/>
              <a:gd name="connsiteY14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120331 w 2364841"/>
              <a:gd name="connsiteY11" fmla="*/ 154358 h 294256"/>
              <a:gd name="connsiteX12" fmla="*/ 34873 w 2364841"/>
              <a:gd name="connsiteY12" fmla="*/ 103083 h 294256"/>
              <a:gd name="connsiteX13" fmla="*/ 26327 w 2364841"/>
              <a:gd name="connsiteY13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34873 w 2364841"/>
              <a:gd name="connsiteY11" fmla="*/ 103083 h 294256"/>
              <a:gd name="connsiteX12" fmla="*/ 26327 w 2364841"/>
              <a:gd name="connsiteY12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34873 w 2364841"/>
              <a:gd name="connsiteY10" fmla="*/ 103083 h 294256"/>
              <a:gd name="connsiteX11" fmla="*/ 26327 w 2364841"/>
              <a:gd name="connsiteY11" fmla="*/ 103083 h 294256"/>
              <a:gd name="connsiteX0" fmla="*/ 0 w 2364841"/>
              <a:gd name="connsiteY0" fmla="*/ 220054 h 298054"/>
              <a:gd name="connsiteX1" fmla="*/ 246560 w 2364841"/>
              <a:gd name="connsiteY1" fmla="*/ 62179 h 298054"/>
              <a:gd name="connsiteX2" fmla="*/ 701445 w 2364841"/>
              <a:gd name="connsiteY2" fmla="*/ 9079 h 298054"/>
              <a:gd name="connsiteX3" fmla="*/ 1146117 w 2364841"/>
              <a:gd name="connsiteY3" fmla="*/ 5002 h 298054"/>
              <a:gd name="connsiteX4" fmla="*/ 2256779 w 2364841"/>
              <a:gd name="connsiteY4" fmla="*/ 60354 h 298054"/>
              <a:gd name="connsiteX5" fmla="*/ 2273872 w 2364841"/>
              <a:gd name="connsiteY5" fmla="*/ 273999 h 298054"/>
              <a:gd name="connsiteX6" fmla="*/ 1829490 w 2364841"/>
              <a:gd name="connsiteY6" fmla="*/ 291091 h 298054"/>
              <a:gd name="connsiteX7" fmla="*/ 880906 w 2364841"/>
              <a:gd name="connsiteY7" fmla="*/ 291091 h 298054"/>
              <a:gd name="connsiteX8" fmla="*/ 171606 w 2364841"/>
              <a:gd name="connsiteY8" fmla="*/ 197087 h 298054"/>
              <a:gd name="connsiteX9" fmla="*/ 34873 w 2364841"/>
              <a:gd name="connsiteY9" fmla="*/ 103083 h 298054"/>
              <a:gd name="connsiteX10" fmla="*/ 26327 w 2364841"/>
              <a:gd name="connsiteY10" fmla="*/ 103083 h 298054"/>
              <a:gd name="connsiteX0" fmla="*/ 0 w 2423069"/>
              <a:gd name="connsiteY0" fmla="*/ 220054 h 301909"/>
              <a:gd name="connsiteX1" fmla="*/ 246560 w 2423069"/>
              <a:gd name="connsiteY1" fmla="*/ 62179 h 301909"/>
              <a:gd name="connsiteX2" fmla="*/ 701445 w 2423069"/>
              <a:gd name="connsiteY2" fmla="*/ 9079 h 301909"/>
              <a:gd name="connsiteX3" fmla="*/ 1146117 w 2423069"/>
              <a:gd name="connsiteY3" fmla="*/ 5002 h 301909"/>
              <a:gd name="connsiteX4" fmla="*/ 2256779 w 2423069"/>
              <a:gd name="connsiteY4" fmla="*/ 60354 h 301909"/>
              <a:gd name="connsiteX5" fmla="*/ 2273872 w 2423069"/>
              <a:gd name="connsiteY5" fmla="*/ 273999 h 301909"/>
              <a:gd name="connsiteX6" fmla="*/ 880906 w 2423069"/>
              <a:gd name="connsiteY6" fmla="*/ 291091 h 301909"/>
              <a:gd name="connsiteX7" fmla="*/ 171606 w 2423069"/>
              <a:gd name="connsiteY7" fmla="*/ 197087 h 301909"/>
              <a:gd name="connsiteX8" fmla="*/ 34873 w 2423069"/>
              <a:gd name="connsiteY8" fmla="*/ 103083 h 301909"/>
              <a:gd name="connsiteX9" fmla="*/ 26327 w 2423069"/>
              <a:gd name="connsiteY9" fmla="*/ 103083 h 301909"/>
              <a:gd name="connsiteX0" fmla="*/ 0 w 2415295"/>
              <a:gd name="connsiteY0" fmla="*/ 220054 h 301405"/>
              <a:gd name="connsiteX1" fmla="*/ 246560 w 2415295"/>
              <a:gd name="connsiteY1" fmla="*/ 62179 h 301405"/>
              <a:gd name="connsiteX2" fmla="*/ 701445 w 2415295"/>
              <a:gd name="connsiteY2" fmla="*/ 9079 h 301405"/>
              <a:gd name="connsiteX3" fmla="*/ 1146117 w 2415295"/>
              <a:gd name="connsiteY3" fmla="*/ 5002 h 301405"/>
              <a:gd name="connsiteX4" fmla="*/ 2256779 w 2415295"/>
              <a:gd name="connsiteY4" fmla="*/ 60354 h 301405"/>
              <a:gd name="connsiteX5" fmla="*/ 2261213 w 2415295"/>
              <a:gd name="connsiteY5" fmla="*/ 272982 h 301405"/>
              <a:gd name="connsiteX6" fmla="*/ 880906 w 2415295"/>
              <a:gd name="connsiteY6" fmla="*/ 291091 h 301405"/>
              <a:gd name="connsiteX7" fmla="*/ 171606 w 2415295"/>
              <a:gd name="connsiteY7" fmla="*/ 197087 h 301405"/>
              <a:gd name="connsiteX8" fmla="*/ 34873 w 2415295"/>
              <a:gd name="connsiteY8" fmla="*/ 103083 h 301405"/>
              <a:gd name="connsiteX9" fmla="*/ 26327 w 2415295"/>
              <a:gd name="connsiteY9" fmla="*/ 103083 h 301405"/>
              <a:gd name="connsiteX0" fmla="*/ 0 w 2414125"/>
              <a:gd name="connsiteY0" fmla="*/ 231842 h 316191"/>
              <a:gd name="connsiteX1" fmla="*/ 246560 w 2414125"/>
              <a:gd name="connsiteY1" fmla="*/ 73967 h 316191"/>
              <a:gd name="connsiteX2" fmla="*/ 701445 w 2414125"/>
              <a:gd name="connsiteY2" fmla="*/ 20867 h 316191"/>
              <a:gd name="connsiteX3" fmla="*/ 1146117 w 2414125"/>
              <a:gd name="connsiteY3" fmla="*/ 16790 h 316191"/>
              <a:gd name="connsiteX4" fmla="*/ 2254519 w 2414125"/>
              <a:gd name="connsiteY4" fmla="*/ 20997 h 316191"/>
              <a:gd name="connsiteX5" fmla="*/ 2261213 w 2414125"/>
              <a:gd name="connsiteY5" fmla="*/ 284770 h 316191"/>
              <a:gd name="connsiteX6" fmla="*/ 880906 w 2414125"/>
              <a:gd name="connsiteY6" fmla="*/ 302879 h 316191"/>
              <a:gd name="connsiteX7" fmla="*/ 171606 w 2414125"/>
              <a:gd name="connsiteY7" fmla="*/ 208875 h 316191"/>
              <a:gd name="connsiteX8" fmla="*/ 34873 w 2414125"/>
              <a:gd name="connsiteY8" fmla="*/ 114871 h 316191"/>
              <a:gd name="connsiteX9" fmla="*/ 26327 w 2414125"/>
              <a:gd name="connsiteY9" fmla="*/ 114871 h 316191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8" fmla="*/ 34873 w 2414051"/>
              <a:gd name="connsiteY8" fmla="*/ 121718 h 323038"/>
              <a:gd name="connsiteX9" fmla="*/ 26327 w 2414051"/>
              <a:gd name="connsiteY9" fmla="*/ 121718 h 323038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8" fmla="*/ 34873 w 2414051"/>
              <a:gd name="connsiteY8" fmla="*/ 121718 h 323038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0" fmla="*/ 0 w 2414051"/>
              <a:gd name="connsiteY0" fmla="*/ 238689 h 318829"/>
              <a:gd name="connsiteX1" fmla="*/ 246560 w 2414051"/>
              <a:gd name="connsiteY1" fmla="*/ 80814 h 318829"/>
              <a:gd name="connsiteX2" fmla="*/ 701445 w 2414051"/>
              <a:gd name="connsiteY2" fmla="*/ 27714 h 318829"/>
              <a:gd name="connsiteX3" fmla="*/ 1147389 w 2414051"/>
              <a:gd name="connsiteY3" fmla="*/ 7813 h 318829"/>
              <a:gd name="connsiteX4" fmla="*/ 2254519 w 2414051"/>
              <a:gd name="connsiteY4" fmla="*/ 27844 h 318829"/>
              <a:gd name="connsiteX5" fmla="*/ 2261213 w 2414051"/>
              <a:gd name="connsiteY5" fmla="*/ 291617 h 318829"/>
              <a:gd name="connsiteX6" fmla="*/ 880906 w 2414051"/>
              <a:gd name="connsiteY6" fmla="*/ 309726 h 318829"/>
              <a:gd name="connsiteX7" fmla="*/ 290200 w 2414051"/>
              <a:gd name="connsiteY7" fmla="*/ 285773 h 318829"/>
              <a:gd name="connsiteX0" fmla="*/ 0 w 2414051"/>
              <a:gd name="connsiteY0" fmla="*/ 238689 h 318829"/>
              <a:gd name="connsiteX1" fmla="*/ 246560 w 2414051"/>
              <a:gd name="connsiteY1" fmla="*/ 80814 h 318829"/>
              <a:gd name="connsiteX2" fmla="*/ 701445 w 2414051"/>
              <a:gd name="connsiteY2" fmla="*/ 27714 h 318829"/>
              <a:gd name="connsiteX3" fmla="*/ 1147389 w 2414051"/>
              <a:gd name="connsiteY3" fmla="*/ 7813 h 318829"/>
              <a:gd name="connsiteX4" fmla="*/ 2254519 w 2414051"/>
              <a:gd name="connsiteY4" fmla="*/ 27844 h 318829"/>
              <a:gd name="connsiteX5" fmla="*/ 2261213 w 2414051"/>
              <a:gd name="connsiteY5" fmla="*/ 291617 h 318829"/>
              <a:gd name="connsiteX6" fmla="*/ 880906 w 2414051"/>
              <a:gd name="connsiteY6" fmla="*/ 309726 h 318829"/>
              <a:gd name="connsiteX7" fmla="*/ 290200 w 2414051"/>
              <a:gd name="connsiteY7" fmla="*/ 285773 h 318829"/>
              <a:gd name="connsiteX0" fmla="*/ 188558 w 2172451"/>
              <a:gd name="connsiteY0" fmla="*/ 276448 h 318829"/>
              <a:gd name="connsiteX1" fmla="*/ 4960 w 2172451"/>
              <a:gd name="connsiteY1" fmla="*/ 80814 h 318829"/>
              <a:gd name="connsiteX2" fmla="*/ 459845 w 2172451"/>
              <a:gd name="connsiteY2" fmla="*/ 27714 h 318829"/>
              <a:gd name="connsiteX3" fmla="*/ 905789 w 2172451"/>
              <a:gd name="connsiteY3" fmla="*/ 7813 h 318829"/>
              <a:gd name="connsiteX4" fmla="*/ 2012919 w 2172451"/>
              <a:gd name="connsiteY4" fmla="*/ 27844 h 318829"/>
              <a:gd name="connsiteX5" fmla="*/ 2019613 w 2172451"/>
              <a:gd name="connsiteY5" fmla="*/ 291617 h 318829"/>
              <a:gd name="connsiteX6" fmla="*/ 639306 w 2172451"/>
              <a:gd name="connsiteY6" fmla="*/ 309726 h 318829"/>
              <a:gd name="connsiteX7" fmla="*/ 48600 w 2172451"/>
              <a:gd name="connsiteY7" fmla="*/ 285773 h 318829"/>
              <a:gd name="connsiteX0" fmla="*/ 203507 w 2187400"/>
              <a:gd name="connsiteY0" fmla="*/ 276448 h 318829"/>
              <a:gd name="connsiteX1" fmla="*/ 19909 w 2187400"/>
              <a:gd name="connsiteY1" fmla="*/ 80814 h 318829"/>
              <a:gd name="connsiteX2" fmla="*/ 474794 w 2187400"/>
              <a:gd name="connsiteY2" fmla="*/ 27714 h 318829"/>
              <a:gd name="connsiteX3" fmla="*/ 920738 w 2187400"/>
              <a:gd name="connsiteY3" fmla="*/ 7813 h 318829"/>
              <a:gd name="connsiteX4" fmla="*/ 2027868 w 2187400"/>
              <a:gd name="connsiteY4" fmla="*/ 27844 h 318829"/>
              <a:gd name="connsiteX5" fmla="*/ 2034562 w 2187400"/>
              <a:gd name="connsiteY5" fmla="*/ 291617 h 318829"/>
              <a:gd name="connsiteX6" fmla="*/ 654255 w 2187400"/>
              <a:gd name="connsiteY6" fmla="*/ 309726 h 318829"/>
              <a:gd name="connsiteX7" fmla="*/ 63549 w 2187400"/>
              <a:gd name="connsiteY7" fmla="*/ 285773 h 318829"/>
              <a:gd name="connsiteX0" fmla="*/ 349697 w 2333590"/>
              <a:gd name="connsiteY0" fmla="*/ 276448 h 318829"/>
              <a:gd name="connsiteX1" fmla="*/ 166099 w 2333590"/>
              <a:gd name="connsiteY1" fmla="*/ 80814 h 318829"/>
              <a:gd name="connsiteX2" fmla="*/ 620984 w 2333590"/>
              <a:gd name="connsiteY2" fmla="*/ 27714 h 318829"/>
              <a:gd name="connsiteX3" fmla="*/ 1066928 w 2333590"/>
              <a:gd name="connsiteY3" fmla="*/ 7813 h 318829"/>
              <a:gd name="connsiteX4" fmla="*/ 2174058 w 2333590"/>
              <a:gd name="connsiteY4" fmla="*/ 27844 h 318829"/>
              <a:gd name="connsiteX5" fmla="*/ 2180752 w 2333590"/>
              <a:gd name="connsiteY5" fmla="*/ 291617 h 318829"/>
              <a:gd name="connsiteX6" fmla="*/ 800445 w 2333590"/>
              <a:gd name="connsiteY6" fmla="*/ 309726 h 318829"/>
              <a:gd name="connsiteX7" fmla="*/ 209739 w 2333590"/>
              <a:gd name="connsiteY7" fmla="*/ 285773 h 318829"/>
              <a:gd name="connsiteX0" fmla="*/ 373214 w 2357107"/>
              <a:gd name="connsiteY0" fmla="*/ 276448 h 318829"/>
              <a:gd name="connsiteX1" fmla="*/ 189616 w 2357107"/>
              <a:gd name="connsiteY1" fmla="*/ 80814 h 318829"/>
              <a:gd name="connsiteX2" fmla="*/ 644501 w 2357107"/>
              <a:gd name="connsiteY2" fmla="*/ 27714 h 318829"/>
              <a:gd name="connsiteX3" fmla="*/ 1090445 w 2357107"/>
              <a:gd name="connsiteY3" fmla="*/ 7813 h 318829"/>
              <a:gd name="connsiteX4" fmla="*/ 2197575 w 2357107"/>
              <a:gd name="connsiteY4" fmla="*/ 27844 h 318829"/>
              <a:gd name="connsiteX5" fmla="*/ 2204269 w 2357107"/>
              <a:gd name="connsiteY5" fmla="*/ 291617 h 318829"/>
              <a:gd name="connsiteX6" fmla="*/ 823962 w 2357107"/>
              <a:gd name="connsiteY6" fmla="*/ 309726 h 318829"/>
              <a:gd name="connsiteX7" fmla="*/ 233256 w 2357107"/>
              <a:gd name="connsiteY7" fmla="*/ 285773 h 318829"/>
              <a:gd name="connsiteX0" fmla="*/ 349064 w 2332957"/>
              <a:gd name="connsiteY0" fmla="*/ 278287 h 320668"/>
              <a:gd name="connsiteX1" fmla="*/ 165466 w 2332957"/>
              <a:gd name="connsiteY1" fmla="*/ 82653 h 320668"/>
              <a:gd name="connsiteX2" fmla="*/ 608313 w 2332957"/>
              <a:gd name="connsiteY2" fmla="*/ 60438 h 320668"/>
              <a:gd name="connsiteX3" fmla="*/ 1066295 w 2332957"/>
              <a:gd name="connsiteY3" fmla="*/ 9652 h 320668"/>
              <a:gd name="connsiteX4" fmla="*/ 2173425 w 2332957"/>
              <a:gd name="connsiteY4" fmla="*/ 29683 h 320668"/>
              <a:gd name="connsiteX5" fmla="*/ 2180119 w 2332957"/>
              <a:gd name="connsiteY5" fmla="*/ 293456 h 320668"/>
              <a:gd name="connsiteX6" fmla="*/ 799812 w 2332957"/>
              <a:gd name="connsiteY6" fmla="*/ 311565 h 320668"/>
              <a:gd name="connsiteX7" fmla="*/ 209106 w 2332957"/>
              <a:gd name="connsiteY7" fmla="*/ 287612 h 320668"/>
              <a:gd name="connsiteX0" fmla="*/ 348564 w 2332457"/>
              <a:gd name="connsiteY0" fmla="*/ 278241 h 320622"/>
              <a:gd name="connsiteX1" fmla="*/ 164966 w 2332457"/>
              <a:gd name="connsiteY1" fmla="*/ 82607 h 320622"/>
              <a:gd name="connsiteX2" fmla="*/ 598319 w 2332457"/>
              <a:gd name="connsiteY2" fmla="*/ 59629 h 320622"/>
              <a:gd name="connsiteX3" fmla="*/ 1065795 w 2332457"/>
              <a:gd name="connsiteY3" fmla="*/ 9606 h 320622"/>
              <a:gd name="connsiteX4" fmla="*/ 2172925 w 2332457"/>
              <a:gd name="connsiteY4" fmla="*/ 29637 h 320622"/>
              <a:gd name="connsiteX5" fmla="*/ 2179619 w 2332457"/>
              <a:gd name="connsiteY5" fmla="*/ 293410 h 320622"/>
              <a:gd name="connsiteX6" fmla="*/ 799312 w 2332457"/>
              <a:gd name="connsiteY6" fmla="*/ 311519 h 320622"/>
              <a:gd name="connsiteX7" fmla="*/ 208606 w 2332457"/>
              <a:gd name="connsiteY7" fmla="*/ 287566 h 320622"/>
              <a:gd name="connsiteX0" fmla="*/ 374079 w 2357972"/>
              <a:gd name="connsiteY0" fmla="*/ 279672 h 322053"/>
              <a:gd name="connsiteX1" fmla="*/ 190481 w 2357972"/>
              <a:gd name="connsiteY1" fmla="*/ 84038 h 322053"/>
              <a:gd name="connsiteX2" fmla="*/ 1091310 w 2357972"/>
              <a:gd name="connsiteY2" fmla="*/ 11037 h 322053"/>
              <a:gd name="connsiteX3" fmla="*/ 2198440 w 2357972"/>
              <a:gd name="connsiteY3" fmla="*/ 31068 h 322053"/>
              <a:gd name="connsiteX4" fmla="*/ 2205134 w 2357972"/>
              <a:gd name="connsiteY4" fmla="*/ 294841 h 322053"/>
              <a:gd name="connsiteX5" fmla="*/ 824827 w 2357972"/>
              <a:gd name="connsiteY5" fmla="*/ 312950 h 322053"/>
              <a:gd name="connsiteX6" fmla="*/ 234121 w 2357972"/>
              <a:gd name="connsiteY6" fmla="*/ 288997 h 322053"/>
              <a:gd name="connsiteX0" fmla="*/ 374079 w 2357972"/>
              <a:gd name="connsiteY0" fmla="*/ 279672 h 321346"/>
              <a:gd name="connsiteX1" fmla="*/ 190481 w 2357972"/>
              <a:gd name="connsiteY1" fmla="*/ 84038 h 321346"/>
              <a:gd name="connsiteX2" fmla="*/ 1091310 w 2357972"/>
              <a:gd name="connsiteY2" fmla="*/ 11037 h 321346"/>
              <a:gd name="connsiteX3" fmla="*/ 2198440 w 2357972"/>
              <a:gd name="connsiteY3" fmla="*/ 31068 h 321346"/>
              <a:gd name="connsiteX4" fmla="*/ 2205134 w 2357972"/>
              <a:gd name="connsiteY4" fmla="*/ 294841 h 321346"/>
              <a:gd name="connsiteX5" fmla="*/ 824827 w 2357972"/>
              <a:gd name="connsiteY5" fmla="*/ 312950 h 321346"/>
              <a:gd name="connsiteX6" fmla="*/ 194872 w 2357972"/>
              <a:gd name="connsiteY6" fmla="*/ 301768 h 321346"/>
              <a:gd name="connsiteX0" fmla="*/ 444395 w 2428288"/>
              <a:gd name="connsiteY0" fmla="*/ 279672 h 321346"/>
              <a:gd name="connsiteX1" fmla="*/ 260797 w 2428288"/>
              <a:gd name="connsiteY1" fmla="*/ 84038 h 321346"/>
              <a:gd name="connsiteX2" fmla="*/ 1161626 w 2428288"/>
              <a:gd name="connsiteY2" fmla="*/ 11037 h 321346"/>
              <a:gd name="connsiteX3" fmla="*/ 2268756 w 2428288"/>
              <a:gd name="connsiteY3" fmla="*/ 31068 h 321346"/>
              <a:gd name="connsiteX4" fmla="*/ 2275450 w 2428288"/>
              <a:gd name="connsiteY4" fmla="*/ 294841 h 321346"/>
              <a:gd name="connsiteX5" fmla="*/ 895143 w 2428288"/>
              <a:gd name="connsiteY5" fmla="*/ 312950 h 321346"/>
              <a:gd name="connsiteX6" fmla="*/ 265188 w 2428288"/>
              <a:gd name="connsiteY6" fmla="*/ 301768 h 321346"/>
              <a:gd name="connsiteX0" fmla="*/ 444395 w 2428288"/>
              <a:gd name="connsiteY0" fmla="*/ 284660 h 326334"/>
              <a:gd name="connsiteX1" fmla="*/ 260797 w 2428288"/>
              <a:gd name="connsiteY1" fmla="*/ 89026 h 326334"/>
              <a:gd name="connsiteX2" fmla="*/ 1161626 w 2428288"/>
              <a:gd name="connsiteY2" fmla="*/ 16025 h 326334"/>
              <a:gd name="connsiteX3" fmla="*/ 2268756 w 2428288"/>
              <a:gd name="connsiteY3" fmla="*/ 36056 h 326334"/>
              <a:gd name="connsiteX4" fmla="*/ 2275450 w 2428288"/>
              <a:gd name="connsiteY4" fmla="*/ 299829 h 326334"/>
              <a:gd name="connsiteX5" fmla="*/ 895143 w 2428288"/>
              <a:gd name="connsiteY5" fmla="*/ 317938 h 326334"/>
              <a:gd name="connsiteX6" fmla="*/ 265188 w 2428288"/>
              <a:gd name="connsiteY6" fmla="*/ 306756 h 326334"/>
              <a:gd name="connsiteX0" fmla="*/ 449979 w 2433872"/>
              <a:gd name="connsiteY0" fmla="*/ 278036 h 319710"/>
              <a:gd name="connsiteX1" fmla="*/ 255757 w 2433872"/>
              <a:gd name="connsiteY1" fmla="*/ 56066 h 319710"/>
              <a:gd name="connsiteX2" fmla="*/ 1167210 w 2433872"/>
              <a:gd name="connsiteY2" fmla="*/ 9401 h 319710"/>
              <a:gd name="connsiteX3" fmla="*/ 2274340 w 2433872"/>
              <a:gd name="connsiteY3" fmla="*/ 29432 h 319710"/>
              <a:gd name="connsiteX4" fmla="*/ 2281034 w 2433872"/>
              <a:gd name="connsiteY4" fmla="*/ 293205 h 319710"/>
              <a:gd name="connsiteX5" fmla="*/ 900727 w 2433872"/>
              <a:gd name="connsiteY5" fmla="*/ 311314 h 319710"/>
              <a:gd name="connsiteX6" fmla="*/ 270772 w 2433872"/>
              <a:gd name="connsiteY6" fmla="*/ 300132 h 319710"/>
              <a:gd name="connsiteX0" fmla="*/ 449979 w 2434252"/>
              <a:gd name="connsiteY0" fmla="*/ 278036 h 342740"/>
              <a:gd name="connsiteX1" fmla="*/ 255757 w 2434252"/>
              <a:gd name="connsiteY1" fmla="*/ 56066 h 342740"/>
              <a:gd name="connsiteX2" fmla="*/ 1167210 w 2434252"/>
              <a:gd name="connsiteY2" fmla="*/ 9401 h 342740"/>
              <a:gd name="connsiteX3" fmla="*/ 2274340 w 2434252"/>
              <a:gd name="connsiteY3" fmla="*/ 29432 h 342740"/>
              <a:gd name="connsiteX4" fmla="*/ 2281034 w 2434252"/>
              <a:gd name="connsiteY4" fmla="*/ 293205 h 342740"/>
              <a:gd name="connsiteX5" fmla="*/ 895018 w 2434252"/>
              <a:gd name="connsiteY5" fmla="*/ 342708 h 342740"/>
              <a:gd name="connsiteX6" fmla="*/ 270772 w 2434252"/>
              <a:gd name="connsiteY6" fmla="*/ 300132 h 342740"/>
              <a:gd name="connsiteX0" fmla="*/ 449979 w 2434252"/>
              <a:gd name="connsiteY0" fmla="*/ 278036 h 342836"/>
              <a:gd name="connsiteX1" fmla="*/ 255757 w 2434252"/>
              <a:gd name="connsiteY1" fmla="*/ 56066 h 342836"/>
              <a:gd name="connsiteX2" fmla="*/ 1167210 w 2434252"/>
              <a:gd name="connsiteY2" fmla="*/ 9401 h 342836"/>
              <a:gd name="connsiteX3" fmla="*/ 2274340 w 2434252"/>
              <a:gd name="connsiteY3" fmla="*/ 29432 h 342836"/>
              <a:gd name="connsiteX4" fmla="*/ 2281034 w 2434252"/>
              <a:gd name="connsiteY4" fmla="*/ 293205 h 342836"/>
              <a:gd name="connsiteX5" fmla="*/ 895018 w 2434252"/>
              <a:gd name="connsiteY5" fmla="*/ 342708 h 342836"/>
              <a:gd name="connsiteX6" fmla="*/ 270772 w 2434252"/>
              <a:gd name="connsiteY6" fmla="*/ 300132 h 342836"/>
              <a:gd name="connsiteX0" fmla="*/ 449979 w 2434252"/>
              <a:gd name="connsiteY0" fmla="*/ 278036 h 343177"/>
              <a:gd name="connsiteX1" fmla="*/ 255757 w 2434252"/>
              <a:gd name="connsiteY1" fmla="*/ 56066 h 343177"/>
              <a:gd name="connsiteX2" fmla="*/ 1167210 w 2434252"/>
              <a:gd name="connsiteY2" fmla="*/ 9401 h 343177"/>
              <a:gd name="connsiteX3" fmla="*/ 2274340 w 2434252"/>
              <a:gd name="connsiteY3" fmla="*/ 29432 h 343177"/>
              <a:gd name="connsiteX4" fmla="*/ 2281034 w 2434252"/>
              <a:gd name="connsiteY4" fmla="*/ 293205 h 343177"/>
              <a:gd name="connsiteX5" fmla="*/ 895018 w 2434252"/>
              <a:gd name="connsiteY5" fmla="*/ 342708 h 343177"/>
              <a:gd name="connsiteX6" fmla="*/ 270772 w 2434252"/>
              <a:gd name="connsiteY6" fmla="*/ 300132 h 343177"/>
              <a:gd name="connsiteX0" fmla="*/ 449979 w 2434252"/>
              <a:gd name="connsiteY0" fmla="*/ 278036 h 342816"/>
              <a:gd name="connsiteX1" fmla="*/ 255757 w 2434252"/>
              <a:gd name="connsiteY1" fmla="*/ 56066 h 342816"/>
              <a:gd name="connsiteX2" fmla="*/ 1167210 w 2434252"/>
              <a:gd name="connsiteY2" fmla="*/ 9401 h 342816"/>
              <a:gd name="connsiteX3" fmla="*/ 2274340 w 2434252"/>
              <a:gd name="connsiteY3" fmla="*/ 29432 h 342816"/>
              <a:gd name="connsiteX4" fmla="*/ 2281034 w 2434252"/>
              <a:gd name="connsiteY4" fmla="*/ 293205 h 342816"/>
              <a:gd name="connsiteX5" fmla="*/ 895018 w 2434252"/>
              <a:gd name="connsiteY5" fmla="*/ 342708 h 342816"/>
              <a:gd name="connsiteX6" fmla="*/ 270772 w 2434252"/>
              <a:gd name="connsiteY6" fmla="*/ 300132 h 342816"/>
              <a:gd name="connsiteX0" fmla="*/ 449979 w 2434252"/>
              <a:gd name="connsiteY0" fmla="*/ 278036 h 342737"/>
              <a:gd name="connsiteX1" fmla="*/ 255757 w 2434252"/>
              <a:gd name="connsiteY1" fmla="*/ 56066 h 342737"/>
              <a:gd name="connsiteX2" fmla="*/ 1167210 w 2434252"/>
              <a:gd name="connsiteY2" fmla="*/ 9401 h 342737"/>
              <a:gd name="connsiteX3" fmla="*/ 2274340 w 2434252"/>
              <a:gd name="connsiteY3" fmla="*/ 29432 h 342737"/>
              <a:gd name="connsiteX4" fmla="*/ 2281034 w 2434252"/>
              <a:gd name="connsiteY4" fmla="*/ 293205 h 342737"/>
              <a:gd name="connsiteX5" fmla="*/ 895018 w 2434252"/>
              <a:gd name="connsiteY5" fmla="*/ 342708 h 342737"/>
              <a:gd name="connsiteX6" fmla="*/ 270772 w 2434252"/>
              <a:gd name="connsiteY6" fmla="*/ 300132 h 342737"/>
              <a:gd name="connsiteX0" fmla="*/ 449979 w 2434252"/>
              <a:gd name="connsiteY0" fmla="*/ 278036 h 342877"/>
              <a:gd name="connsiteX1" fmla="*/ 255757 w 2434252"/>
              <a:gd name="connsiteY1" fmla="*/ 56066 h 342877"/>
              <a:gd name="connsiteX2" fmla="*/ 1167210 w 2434252"/>
              <a:gd name="connsiteY2" fmla="*/ 9401 h 342877"/>
              <a:gd name="connsiteX3" fmla="*/ 2274340 w 2434252"/>
              <a:gd name="connsiteY3" fmla="*/ 29432 h 342877"/>
              <a:gd name="connsiteX4" fmla="*/ 2281034 w 2434252"/>
              <a:gd name="connsiteY4" fmla="*/ 293205 h 342877"/>
              <a:gd name="connsiteX5" fmla="*/ 895018 w 2434252"/>
              <a:gd name="connsiteY5" fmla="*/ 342708 h 342877"/>
              <a:gd name="connsiteX6" fmla="*/ 223808 w 2434252"/>
              <a:gd name="connsiteY6" fmla="*/ 289987 h 342877"/>
              <a:gd name="connsiteX0" fmla="*/ 449979 w 2434252"/>
              <a:gd name="connsiteY0" fmla="*/ 278036 h 352639"/>
              <a:gd name="connsiteX1" fmla="*/ 255757 w 2434252"/>
              <a:gd name="connsiteY1" fmla="*/ 56066 h 352639"/>
              <a:gd name="connsiteX2" fmla="*/ 1167210 w 2434252"/>
              <a:gd name="connsiteY2" fmla="*/ 9401 h 352639"/>
              <a:gd name="connsiteX3" fmla="*/ 2274340 w 2434252"/>
              <a:gd name="connsiteY3" fmla="*/ 29432 h 352639"/>
              <a:gd name="connsiteX4" fmla="*/ 2281034 w 2434252"/>
              <a:gd name="connsiteY4" fmla="*/ 293205 h 352639"/>
              <a:gd name="connsiteX5" fmla="*/ 895018 w 2434252"/>
              <a:gd name="connsiteY5" fmla="*/ 342708 h 352639"/>
              <a:gd name="connsiteX6" fmla="*/ 223808 w 2434252"/>
              <a:gd name="connsiteY6" fmla="*/ 289987 h 352639"/>
              <a:gd name="connsiteX0" fmla="*/ 449979 w 2434252"/>
              <a:gd name="connsiteY0" fmla="*/ 286434 h 361037"/>
              <a:gd name="connsiteX1" fmla="*/ 255757 w 2434252"/>
              <a:gd name="connsiteY1" fmla="*/ 64464 h 361037"/>
              <a:gd name="connsiteX2" fmla="*/ 1167210 w 2434252"/>
              <a:gd name="connsiteY2" fmla="*/ 17799 h 361037"/>
              <a:gd name="connsiteX3" fmla="*/ 2274340 w 2434252"/>
              <a:gd name="connsiteY3" fmla="*/ 37830 h 361037"/>
              <a:gd name="connsiteX4" fmla="*/ 2281034 w 2434252"/>
              <a:gd name="connsiteY4" fmla="*/ 301603 h 361037"/>
              <a:gd name="connsiteX5" fmla="*/ 895018 w 2434252"/>
              <a:gd name="connsiteY5" fmla="*/ 351106 h 361037"/>
              <a:gd name="connsiteX6" fmla="*/ 223808 w 2434252"/>
              <a:gd name="connsiteY6" fmla="*/ 298385 h 361037"/>
              <a:gd name="connsiteX0" fmla="*/ 449979 w 2434252"/>
              <a:gd name="connsiteY0" fmla="*/ 282892 h 357495"/>
              <a:gd name="connsiteX1" fmla="*/ 255757 w 2434252"/>
              <a:gd name="connsiteY1" fmla="*/ 60922 h 357495"/>
              <a:gd name="connsiteX2" fmla="*/ 1167210 w 2434252"/>
              <a:gd name="connsiteY2" fmla="*/ 14257 h 357495"/>
              <a:gd name="connsiteX3" fmla="*/ 2274340 w 2434252"/>
              <a:gd name="connsiteY3" fmla="*/ 34288 h 357495"/>
              <a:gd name="connsiteX4" fmla="*/ 2281034 w 2434252"/>
              <a:gd name="connsiteY4" fmla="*/ 298061 h 357495"/>
              <a:gd name="connsiteX5" fmla="*/ 895018 w 2434252"/>
              <a:gd name="connsiteY5" fmla="*/ 347564 h 357495"/>
              <a:gd name="connsiteX6" fmla="*/ 223808 w 2434252"/>
              <a:gd name="connsiteY6" fmla="*/ 294843 h 357495"/>
              <a:gd name="connsiteX0" fmla="*/ 489532 w 2473805"/>
              <a:gd name="connsiteY0" fmla="*/ 282892 h 357495"/>
              <a:gd name="connsiteX1" fmla="*/ 295310 w 2473805"/>
              <a:gd name="connsiteY1" fmla="*/ 60922 h 357495"/>
              <a:gd name="connsiteX2" fmla="*/ 1206763 w 2473805"/>
              <a:gd name="connsiteY2" fmla="*/ 14257 h 357495"/>
              <a:gd name="connsiteX3" fmla="*/ 2313893 w 2473805"/>
              <a:gd name="connsiteY3" fmla="*/ 34288 h 357495"/>
              <a:gd name="connsiteX4" fmla="*/ 2320587 w 2473805"/>
              <a:gd name="connsiteY4" fmla="*/ 298061 h 357495"/>
              <a:gd name="connsiteX5" fmla="*/ 934571 w 2473805"/>
              <a:gd name="connsiteY5" fmla="*/ 347564 h 357495"/>
              <a:gd name="connsiteX6" fmla="*/ 263361 w 2473805"/>
              <a:gd name="connsiteY6" fmla="*/ 294843 h 357495"/>
              <a:gd name="connsiteX0" fmla="*/ 489532 w 2385347"/>
              <a:gd name="connsiteY0" fmla="*/ 269841 h 342988"/>
              <a:gd name="connsiteX1" fmla="*/ 295310 w 2385347"/>
              <a:gd name="connsiteY1" fmla="*/ 47871 h 342988"/>
              <a:gd name="connsiteX2" fmla="*/ 1206763 w 2385347"/>
              <a:gd name="connsiteY2" fmla="*/ 1206 h 342988"/>
              <a:gd name="connsiteX3" fmla="*/ 2060878 w 2385347"/>
              <a:gd name="connsiteY3" fmla="*/ 79710 h 342988"/>
              <a:gd name="connsiteX4" fmla="*/ 2320587 w 2385347"/>
              <a:gd name="connsiteY4" fmla="*/ 285010 h 342988"/>
              <a:gd name="connsiteX5" fmla="*/ 934571 w 2385347"/>
              <a:gd name="connsiteY5" fmla="*/ 334513 h 342988"/>
              <a:gd name="connsiteX6" fmla="*/ 263361 w 2385347"/>
              <a:gd name="connsiteY6" fmla="*/ 281792 h 3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5347" h="342988">
                <a:moveTo>
                  <a:pt x="489532" y="269841"/>
                </a:moveTo>
                <a:cubicBezTo>
                  <a:pt x="-137385" y="195175"/>
                  <a:pt x="-116916" y="88231"/>
                  <a:pt x="295310" y="47871"/>
                </a:cubicBezTo>
                <a:cubicBezTo>
                  <a:pt x="707536" y="7511"/>
                  <a:pt x="912502" y="-4100"/>
                  <a:pt x="1206763" y="1206"/>
                </a:cubicBezTo>
                <a:cubicBezTo>
                  <a:pt x="1501024" y="6512"/>
                  <a:pt x="1875241" y="32409"/>
                  <a:pt x="2060878" y="79710"/>
                </a:cubicBezTo>
                <a:cubicBezTo>
                  <a:pt x="2246515" y="127011"/>
                  <a:pt x="2508305" y="242543"/>
                  <a:pt x="2320587" y="285010"/>
                </a:cubicBezTo>
                <a:cubicBezTo>
                  <a:pt x="2132869" y="327477"/>
                  <a:pt x="1374279" y="358759"/>
                  <a:pt x="934571" y="334513"/>
                </a:cubicBezTo>
                <a:cubicBezTo>
                  <a:pt x="494863" y="310267"/>
                  <a:pt x="345506" y="292470"/>
                  <a:pt x="263361" y="281792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 rot="11301254">
            <a:off x="958264" y="2624455"/>
            <a:ext cx="995720" cy="250426"/>
          </a:xfrm>
          <a:custGeom>
            <a:avLst/>
            <a:gdLst>
              <a:gd name="connsiteX0" fmla="*/ 42729 w 871671"/>
              <a:gd name="connsiteY0" fmla="*/ 85458 h 170916"/>
              <a:gd name="connsiteX1" fmla="*/ 162370 w 871671"/>
              <a:gd name="connsiteY1" fmla="*/ 42729 h 170916"/>
              <a:gd name="connsiteX2" fmla="*/ 213645 w 871671"/>
              <a:gd name="connsiteY2" fmla="*/ 25637 h 170916"/>
              <a:gd name="connsiteX3" fmla="*/ 239283 w 871671"/>
              <a:gd name="connsiteY3" fmla="*/ 8546 h 170916"/>
              <a:gd name="connsiteX4" fmla="*/ 598206 w 871671"/>
              <a:gd name="connsiteY4" fmla="*/ 0 h 170916"/>
              <a:gd name="connsiteX5" fmla="*/ 803305 w 871671"/>
              <a:gd name="connsiteY5" fmla="*/ 8546 h 170916"/>
              <a:gd name="connsiteX6" fmla="*/ 837488 w 871671"/>
              <a:gd name="connsiteY6" fmla="*/ 17091 h 170916"/>
              <a:gd name="connsiteX7" fmla="*/ 871671 w 871671"/>
              <a:gd name="connsiteY7" fmla="*/ 68366 h 170916"/>
              <a:gd name="connsiteX8" fmla="*/ 863126 w 871671"/>
              <a:gd name="connsiteY8" fmla="*/ 128187 h 170916"/>
              <a:gd name="connsiteX9" fmla="*/ 811851 w 871671"/>
              <a:gd name="connsiteY9" fmla="*/ 170916 h 170916"/>
              <a:gd name="connsiteX10" fmla="*/ 264920 w 871671"/>
              <a:gd name="connsiteY10" fmla="*/ 153824 h 170916"/>
              <a:gd name="connsiteX11" fmla="*/ 205099 w 871671"/>
              <a:gd name="connsiteY11" fmla="*/ 145278 h 170916"/>
              <a:gd name="connsiteX12" fmla="*/ 179462 w 871671"/>
              <a:gd name="connsiteY12" fmla="*/ 128187 h 170916"/>
              <a:gd name="connsiteX13" fmla="*/ 145279 w 871671"/>
              <a:gd name="connsiteY13" fmla="*/ 119641 h 170916"/>
              <a:gd name="connsiteX14" fmla="*/ 119642 w 871671"/>
              <a:gd name="connsiteY14" fmla="*/ 102549 h 170916"/>
              <a:gd name="connsiteX15" fmla="*/ 94004 w 871671"/>
              <a:gd name="connsiteY15" fmla="*/ 76912 h 170916"/>
              <a:gd name="connsiteX16" fmla="*/ 59821 w 871671"/>
              <a:gd name="connsiteY16" fmla="*/ 68366 h 170916"/>
              <a:gd name="connsiteX17" fmla="*/ 8546 w 871671"/>
              <a:gd name="connsiteY17" fmla="*/ 25637 h 170916"/>
              <a:gd name="connsiteX18" fmla="*/ 0 w 871671"/>
              <a:gd name="connsiteY18" fmla="*/ 25637 h 170916"/>
              <a:gd name="connsiteX0" fmla="*/ 42729 w 2230452"/>
              <a:gd name="connsiteY0" fmla="*/ 102550 h 188008"/>
              <a:gd name="connsiteX1" fmla="*/ 162370 w 2230452"/>
              <a:gd name="connsiteY1" fmla="*/ 59821 h 188008"/>
              <a:gd name="connsiteX2" fmla="*/ 213645 w 2230452"/>
              <a:gd name="connsiteY2" fmla="*/ 42729 h 188008"/>
              <a:gd name="connsiteX3" fmla="*/ 239283 w 2230452"/>
              <a:gd name="connsiteY3" fmla="*/ 25638 h 188008"/>
              <a:gd name="connsiteX4" fmla="*/ 598206 w 2230452"/>
              <a:gd name="connsiteY4" fmla="*/ 17092 h 188008"/>
              <a:gd name="connsiteX5" fmla="*/ 803305 w 2230452"/>
              <a:gd name="connsiteY5" fmla="*/ 25638 h 188008"/>
              <a:gd name="connsiteX6" fmla="*/ 837488 w 2230452"/>
              <a:gd name="connsiteY6" fmla="*/ 34183 h 188008"/>
              <a:gd name="connsiteX7" fmla="*/ 2230452 w 2230452"/>
              <a:gd name="connsiteY7" fmla="*/ 0 h 188008"/>
              <a:gd name="connsiteX8" fmla="*/ 863126 w 2230452"/>
              <a:gd name="connsiteY8" fmla="*/ 145279 h 188008"/>
              <a:gd name="connsiteX9" fmla="*/ 811851 w 2230452"/>
              <a:gd name="connsiteY9" fmla="*/ 188008 h 188008"/>
              <a:gd name="connsiteX10" fmla="*/ 264920 w 2230452"/>
              <a:gd name="connsiteY10" fmla="*/ 170916 h 188008"/>
              <a:gd name="connsiteX11" fmla="*/ 205099 w 2230452"/>
              <a:gd name="connsiteY11" fmla="*/ 162370 h 188008"/>
              <a:gd name="connsiteX12" fmla="*/ 179462 w 2230452"/>
              <a:gd name="connsiteY12" fmla="*/ 145279 h 188008"/>
              <a:gd name="connsiteX13" fmla="*/ 145279 w 2230452"/>
              <a:gd name="connsiteY13" fmla="*/ 136733 h 188008"/>
              <a:gd name="connsiteX14" fmla="*/ 119642 w 2230452"/>
              <a:gd name="connsiteY14" fmla="*/ 119641 h 188008"/>
              <a:gd name="connsiteX15" fmla="*/ 94004 w 2230452"/>
              <a:gd name="connsiteY15" fmla="*/ 94004 h 188008"/>
              <a:gd name="connsiteX16" fmla="*/ 59821 w 2230452"/>
              <a:gd name="connsiteY16" fmla="*/ 85458 h 188008"/>
              <a:gd name="connsiteX17" fmla="*/ 8546 w 2230452"/>
              <a:gd name="connsiteY17" fmla="*/ 42729 h 188008"/>
              <a:gd name="connsiteX18" fmla="*/ 0 w 2230452"/>
              <a:gd name="connsiteY18" fmla="*/ 42729 h 188008"/>
              <a:gd name="connsiteX0" fmla="*/ 42729 w 2416041"/>
              <a:gd name="connsiteY0" fmla="*/ 111617 h 231262"/>
              <a:gd name="connsiteX1" fmla="*/ 162370 w 2416041"/>
              <a:gd name="connsiteY1" fmla="*/ 68888 h 231262"/>
              <a:gd name="connsiteX2" fmla="*/ 213645 w 2416041"/>
              <a:gd name="connsiteY2" fmla="*/ 51796 h 231262"/>
              <a:gd name="connsiteX3" fmla="*/ 239283 w 2416041"/>
              <a:gd name="connsiteY3" fmla="*/ 34705 h 231262"/>
              <a:gd name="connsiteX4" fmla="*/ 598206 w 2416041"/>
              <a:gd name="connsiteY4" fmla="*/ 26159 h 231262"/>
              <a:gd name="connsiteX5" fmla="*/ 803305 w 2416041"/>
              <a:gd name="connsiteY5" fmla="*/ 34705 h 231262"/>
              <a:gd name="connsiteX6" fmla="*/ 837488 w 2416041"/>
              <a:gd name="connsiteY6" fmla="*/ 43250 h 231262"/>
              <a:gd name="connsiteX7" fmla="*/ 2230452 w 2416041"/>
              <a:gd name="connsiteY7" fmla="*/ 9067 h 231262"/>
              <a:gd name="connsiteX8" fmla="*/ 2247545 w 2416041"/>
              <a:gd name="connsiteY8" fmla="*/ 222712 h 231262"/>
              <a:gd name="connsiteX9" fmla="*/ 811851 w 2416041"/>
              <a:gd name="connsiteY9" fmla="*/ 197075 h 231262"/>
              <a:gd name="connsiteX10" fmla="*/ 264920 w 2416041"/>
              <a:gd name="connsiteY10" fmla="*/ 179983 h 231262"/>
              <a:gd name="connsiteX11" fmla="*/ 205099 w 2416041"/>
              <a:gd name="connsiteY11" fmla="*/ 171437 h 231262"/>
              <a:gd name="connsiteX12" fmla="*/ 179462 w 2416041"/>
              <a:gd name="connsiteY12" fmla="*/ 154346 h 231262"/>
              <a:gd name="connsiteX13" fmla="*/ 145279 w 2416041"/>
              <a:gd name="connsiteY13" fmla="*/ 145800 h 231262"/>
              <a:gd name="connsiteX14" fmla="*/ 119642 w 2416041"/>
              <a:gd name="connsiteY14" fmla="*/ 128708 h 231262"/>
              <a:gd name="connsiteX15" fmla="*/ 94004 w 2416041"/>
              <a:gd name="connsiteY15" fmla="*/ 103071 h 231262"/>
              <a:gd name="connsiteX16" fmla="*/ 59821 w 2416041"/>
              <a:gd name="connsiteY16" fmla="*/ 94525 h 231262"/>
              <a:gd name="connsiteX17" fmla="*/ 8546 w 2416041"/>
              <a:gd name="connsiteY17" fmla="*/ 51796 h 231262"/>
              <a:gd name="connsiteX18" fmla="*/ 0 w 2416041"/>
              <a:gd name="connsiteY18" fmla="*/ 51796 h 23126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264920 w 2358532"/>
              <a:gd name="connsiteY10" fmla="*/ 179983 h 242902"/>
              <a:gd name="connsiteX11" fmla="*/ 205099 w 2358532"/>
              <a:gd name="connsiteY11" fmla="*/ 171437 h 242902"/>
              <a:gd name="connsiteX12" fmla="*/ 179462 w 2358532"/>
              <a:gd name="connsiteY12" fmla="*/ 154346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854579 w 2358532"/>
              <a:gd name="connsiteY10" fmla="*/ 239804 h 242902"/>
              <a:gd name="connsiteX11" fmla="*/ 205099 w 2358532"/>
              <a:gd name="connsiteY11" fmla="*/ 171437 h 242902"/>
              <a:gd name="connsiteX12" fmla="*/ 179462 w 2358532"/>
              <a:gd name="connsiteY12" fmla="*/ 154346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02"/>
              <a:gd name="connsiteX1" fmla="*/ 162370 w 2358532"/>
              <a:gd name="connsiteY1" fmla="*/ 68888 h 242902"/>
              <a:gd name="connsiteX2" fmla="*/ 213645 w 2358532"/>
              <a:gd name="connsiteY2" fmla="*/ 51796 h 242902"/>
              <a:gd name="connsiteX3" fmla="*/ 239283 w 2358532"/>
              <a:gd name="connsiteY3" fmla="*/ 34705 h 242902"/>
              <a:gd name="connsiteX4" fmla="*/ 598206 w 2358532"/>
              <a:gd name="connsiteY4" fmla="*/ 26159 h 242902"/>
              <a:gd name="connsiteX5" fmla="*/ 803305 w 2358532"/>
              <a:gd name="connsiteY5" fmla="*/ 34705 h 242902"/>
              <a:gd name="connsiteX6" fmla="*/ 837488 w 2358532"/>
              <a:gd name="connsiteY6" fmla="*/ 43250 h 242902"/>
              <a:gd name="connsiteX7" fmla="*/ 2230452 w 2358532"/>
              <a:gd name="connsiteY7" fmla="*/ 9067 h 242902"/>
              <a:gd name="connsiteX8" fmla="*/ 2247545 w 2358532"/>
              <a:gd name="connsiteY8" fmla="*/ 222712 h 242902"/>
              <a:gd name="connsiteX9" fmla="*/ 1803163 w 2358532"/>
              <a:gd name="connsiteY9" fmla="*/ 239804 h 242902"/>
              <a:gd name="connsiteX10" fmla="*/ 854579 w 2358532"/>
              <a:gd name="connsiteY10" fmla="*/ 239804 h 242902"/>
              <a:gd name="connsiteX11" fmla="*/ 205099 w 2358532"/>
              <a:gd name="connsiteY11" fmla="*/ 171437 h 242902"/>
              <a:gd name="connsiteX12" fmla="*/ 478565 w 2358532"/>
              <a:gd name="connsiteY12" fmla="*/ 222713 h 242902"/>
              <a:gd name="connsiteX13" fmla="*/ 145279 w 2358532"/>
              <a:gd name="connsiteY13" fmla="*/ 145800 h 242902"/>
              <a:gd name="connsiteX14" fmla="*/ 119642 w 2358532"/>
              <a:gd name="connsiteY14" fmla="*/ 128708 h 242902"/>
              <a:gd name="connsiteX15" fmla="*/ 94004 w 2358532"/>
              <a:gd name="connsiteY15" fmla="*/ 103071 h 242902"/>
              <a:gd name="connsiteX16" fmla="*/ 59821 w 2358532"/>
              <a:gd name="connsiteY16" fmla="*/ 94525 h 242902"/>
              <a:gd name="connsiteX17" fmla="*/ 8546 w 2358532"/>
              <a:gd name="connsiteY17" fmla="*/ 51796 h 242902"/>
              <a:gd name="connsiteX18" fmla="*/ 0 w 2358532"/>
              <a:gd name="connsiteY18" fmla="*/ 51796 h 242902"/>
              <a:gd name="connsiteX0" fmla="*/ 42729 w 2358532"/>
              <a:gd name="connsiteY0" fmla="*/ 111617 h 242969"/>
              <a:gd name="connsiteX1" fmla="*/ 162370 w 2358532"/>
              <a:gd name="connsiteY1" fmla="*/ 68888 h 242969"/>
              <a:gd name="connsiteX2" fmla="*/ 213645 w 2358532"/>
              <a:gd name="connsiteY2" fmla="*/ 51796 h 242969"/>
              <a:gd name="connsiteX3" fmla="*/ 239283 w 2358532"/>
              <a:gd name="connsiteY3" fmla="*/ 34705 h 242969"/>
              <a:gd name="connsiteX4" fmla="*/ 598206 w 2358532"/>
              <a:gd name="connsiteY4" fmla="*/ 26159 h 242969"/>
              <a:gd name="connsiteX5" fmla="*/ 803305 w 2358532"/>
              <a:gd name="connsiteY5" fmla="*/ 34705 h 242969"/>
              <a:gd name="connsiteX6" fmla="*/ 837488 w 2358532"/>
              <a:gd name="connsiteY6" fmla="*/ 43250 h 242969"/>
              <a:gd name="connsiteX7" fmla="*/ 2230452 w 2358532"/>
              <a:gd name="connsiteY7" fmla="*/ 9067 h 242969"/>
              <a:gd name="connsiteX8" fmla="*/ 2247545 w 2358532"/>
              <a:gd name="connsiteY8" fmla="*/ 222712 h 242969"/>
              <a:gd name="connsiteX9" fmla="*/ 1803163 w 2358532"/>
              <a:gd name="connsiteY9" fmla="*/ 239804 h 242969"/>
              <a:gd name="connsiteX10" fmla="*/ 854579 w 2358532"/>
              <a:gd name="connsiteY10" fmla="*/ 239804 h 242969"/>
              <a:gd name="connsiteX11" fmla="*/ 307649 w 2358532"/>
              <a:gd name="connsiteY11" fmla="*/ 197074 h 242969"/>
              <a:gd name="connsiteX12" fmla="*/ 478565 w 2358532"/>
              <a:gd name="connsiteY12" fmla="*/ 222713 h 242969"/>
              <a:gd name="connsiteX13" fmla="*/ 145279 w 2358532"/>
              <a:gd name="connsiteY13" fmla="*/ 145800 h 242969"/>
              <a:gd name="connsiteX14" fmla="*/ 119642 w 2358532"/>
              <a:gd name="connsiteY14" fmla="*/ 128708 h 242969"/>
              <a:gd name="connsiteX15" fmla="*/ 94004 w 2358532"/>
              <a:gd name="connsiteY15" fmla="*/ 103071 h 242969"/>
              <a:gd name="connsiteX16" fmla="*/ 59821 w 2358532"/>
              <a:gd name="connsiteY16" fmla="*/ 94525 h 242969"/>
              <a:gd name="connsiteX17" fmla="*/ 8546 w 2358532"/>
              <a:gd name="connsiteY17" fmla="*/ 51796 h 242969"/>
              <a:gd name="connsiteX18" fmla="*/ 0 w 2358532"/>
              <a:gd name="connsiteY18" fmla="*/ 51796 h 242969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803305 w 2338514"/>
              <a:gd name="connsiteY5" fmla="*/ 82086 h 290350"/>
              <a:gd name="connsiteX6" fmla="*/ 837488 w 2338514"/>
              <a:gd name="connsiteY6" fmla="*/ 90631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803305 w 2338514"/>
              <a:gd name="connsiteY5" fmla="*/ 82086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598206 w 2338514"/>
              <a:gd name="connsiteY4" fmla="*/ 73540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410199 w 2338514"/>
              <a:gd name="connsiteY4" fmla="*/ 30811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290350"/>
              <a:gd name="connsiteX1" fmla="*/ 162370 w 2338514"/>
              <a:gd name="connsiteY1" fmla="*/ 116269 h 290350"/>
              <a:gd name="connsiteX2" fmla="*/ 213645 w 2338514"/>
              <a:gd name="connsiteY2" fmla="*/ 99177 h 290350"/>
              <a:gd name="connsiteX3" fmla="*/ 239283 w 2338514"/>
              <a:gd name="connsiteY3" fmla="*/ 82086 h 290350"/>
              <a:gd name="connsiteX4" fmla="*/ 410199 w 2338514"/>
              <a:gd name="connsiteY4" fmla="*/ 30811 h 290350"/>
              <a:gd name="connsiteX5" fmla="*/ 581114 w 2338514"/>
              <a:gd name="connsiteY5" fmla="*/ 13719 h 290350"/>
              <a:gd name="connsiteX6" fmla="*/ 760575 w 2338514"/>
              <a:gd name="connsiteY6" fmla="*/ 22264 h 290350"/>
              <a:gd name="connsiteX7" fmla="*/ 1119790 w 2338514"/>
              <a:gd name="connsiteY7" fmla="*/ 1096 h 290350"/>
              <a:gd name="connsiteX8" fmla="*/ 2230452 w 2338514"/>
              <a:gd name="connsiteY8" fmla="*/ 56448 h 290350"/>
              <a:gd name="connsiteX9" fmla="*/ 2247545 w 2338514"/>
              <a:gd name="connsiteY9" fmla="*/ 270093 h 290350"/>
              <a:gd name="connsiteX10" fmla="*/ 1803163 w 2338514"/>
              <a:gd name="connsiteY10" fmla="*/ 287185 h 290350"/>
              <a:gd name="connsiteX11" fmla="*/ 854579 w 2338514"/>
              <a:gd name="connsiteY11" fmla="*/ 287185 h 290350"/>
              <a:gd name="connsiteX12" fmla="*/ 307649 w 2338514"/>
              <a:gd name="connsiteY12" fmla="*/ 244455 h 290350"/>
              <a:gd name="connsiteX13" fmla="*/ 478565 w 2338514"/>
              <a:gd name="connsiteY13" fmla="*/ 270094 h 290350"/>
              <a:gd name="connsiteX14" fmla="*/ 145279 w 2338514"/>
              <a:gd name="connsiteY14" fmla="*/ 193181 h 290350"/>
              <a:gd name="connsiteX15" fmla="*/ 119642 w 2338514"/>
              <a:gd name="connsiteY15" fmla="*/ 176089 h 290350"/>
              <a:gd name="connsiteX16" fmla="*/ 94004 w 2338514"/>
              <a:gd name="connsiteY16" fmla="*/ 150452 h 290350"/>
              <a:gd name="connsiteX17" fmla="*/ 59821 w 2338514"/>
              <a:gd name="connsiteY17" fmla="*/ 141906 h 290350"/>
              <a:gd name="connsiteX18" fmla="*/ 8546 w 2338514"/>
              <a:gd name="connsiteY18" fmla="*/ 99177 h 290350"/>
              <a:gd name="connsiteX19" fmla="*/ 0 w 2338514"/>
              <a:gd name="connsiteY19" fmla="*/ 99177 h 290350"/>
              <a:gd name="connsiteX0" fmla="*/ 42729 w 2338514"/>
              <a:gd name="connsiteY0" fmla="*/ 158998 h 305045"/>
              <a:gd name="connsiteX1" fmla="*/ 162370 w 2338514"/>
              <a:gd name="connsiteY1" fmla="*/ 116269 h 305045"/>
              <a:gd name="connsiteX2" fmla="*/ 213645 w 2338514"/>
              <a:gd name="connsiteY2" fmla="*/ 99177 h 305045"/>
              <a:gd name="connsiteX3" fmla="*/ 239283 w 2338514"/>
              <a:gd name="connsiteY3" fmla="*/ 82086 h 305045"/>
              <a:gd name="connsiteX4" fmla="*/ 410199 w 2338514"/>
              <a:gd name="connsiteY4" fmla="*/ 30811 h 305045"/>
              <a:gd name="connsiteX5" fmla="*/ 581114 w 2338514"/>
              <a:gd name="connsiteY5" fmla="*/ 13719 h 305045"/>
              <a:gd name="connsiteX6" fmla="*/ 760575 w 2338514"/>
              <a:gd name="connsiteY6" fmla="*/ 22264 h 305045"/>
              <a:gd name="connsiteX7" fmla="*/ 1119790 w 2338514"/>
              <a:gd name="connsiteY7" fmla="*/ 1096 h 305045"/>
              <a:gd name="connsiteX8" fmla="*/ 2230452 w 2338514"/>
              <a:gd name="connsiteY8" fmla="*/ 56448 h 305045"/>
              <a:gd name="connsiteX9" fmla="*/ 2247545 w 2338514"/>
              <a:gd name="connsiteY9" fmla="*/ 270093 h 305045"/>
              <a:gd name="connsiteX10" fmla="*/ 1803163 w 2338514"/>
              <a:gd name="connsiteY10" fmla="*/ 287185 h 305045"/>
              <a:gd name="connsiteX11" fmla="*/ 854579 w 2338514"/>
              <a:gd name="connsiteY11" fmla="*/ 287185 h 305045"/>
              <a:gd name="connsiteX12" fmla="*/ 307649 w 2338514"/>
              <a:gd name="connsiteY12" fmla="*/ 244455 h 305045"/>
              <a:gd name="connsiteX13" fmla="*/ 649481 w 2338514"/>
              <a:gd name="connsiteY13" fmla="*/ 304277 h 305045"/>
              <a:gd name="connsiteX14" fmla="*/ 145279 w 2338514"/>
              <a:gd name="connsiteY14" fmla="*/ 193181 h 305045"/>
              <a:gd name="connsiteX15" fmla="*/ 119642 w 2338514"/>
              <a:gd name="connsiteY15" fmla="*/ 176089 h 305045"/>
              <a:gd name="connsiteX16" fmla="*/ 94004 w 2338514"/>
              <a:gd name="connsiteY16" fmla="*/ 150452 h 305045"/>
              <a:gd name="connsiteX17" fmla="*/ 59821 w 2338514"/>
              <a:gd name="connsiteY17" fmla="*/ 141906 h 305045"/>
              <a:gd name="connsiteX18" fmla="*/ 8546 w 2338514"/>
              <a:gd name="connsiteY18" fmla="*/ 99177 h 305045"/>
              <a:gd name="connsiteX19" fmla="*/ 0 w 2338514"/>
              <a:gd name="connsiteY19" fmla="*/ 99177 h 305045"/>
              <a:gd name="connsiteX0" fmla="*/ 42729 w 2338514"/>
              <a:gd name="connsiteY0" fmla="*/ 158998 h 304300"/>
              <a:gd name="connsiteX1" fmla="*/ 162370 w 2338514"/>
              <a:gd name="connsiteY1" fmla="*/ 116269 h 304300"/>
              <a:gd name="connsiteX2" fmla="*/ 213645 w 2338514"/>
              <a:gd name="connsiteY2" fmla="*/ 99177 h 304300"/>
              <a:gd name="connsiteX3" fmla="*/ 239283 w 2338514"/>
              <a:gd name="connsiteY3" fmla="*/ 82086 h 304300"/>
              <a:gd name="connsiteX4" fmla="*/ 410199 w 2338514"/>
              <a:gd name="connsiteY4" fmla="*/ 30811 h 304300"/>
              <a:gd name="connsiteX5" fmla="*/ 581114 w 2338514"/>
              <a:gd name="connsiteY5" fmla="*/ 13719 h 304300"/>
              <a:gd name="connsiteX6" fmla="*/ 760575 w 2338514"/>
              <a:gd name="connsiteY6" fmla="*/ 22264 h 304300"/>
              <a:gd name="connsiteX7" fmla="*/ 1119790 w 2338514"/>
              <a:gd name="connsiteY7" fmla="*/ 1096 h 304300"/>
              <a:gd name="connsiteX8" fmla="*/ 2230452 w 2338514"/>
              <a:gd name="connsiteY8" fmla="*/ 56448 h 304300"/>
              <a:gd name="connsiteX9" fmla="*/ 2247545 w 2338514"/>
              <a:gd name="connsiteY9" fmla="*/ 270093 h 304300"/>
              <a:gd name="connsiteX10" fmla="*/ 1803163 w 2338514"/>
              <a:gd name="connsiteY10" fmla="*/ 287185 h 304300"/>
              <a:gd name="connsiteX11" fmla="*/ 854579 w 2338514"/>
              <a:gd name="connsiteY11" fmla="*/ 287185 h 304300"/>
              <a:gd name="connsiteX12" fmla="*/ 307649 w 2338514"/>
              <a:gd name="connsiteY12" fmla="*/ 244455 h 304300"/>
              <a:gd name="connsiteX13" fmla="*/ 649481 w 2338514"/>
              <a:gd name="connsiteY13" fmla="*/ 304277 h 304300"/>
              <a:gd name="connsiteX14" fmla="*/ 145279 w 2338514"/>
              <a:gd name="connsiteY14" fmla="*/ 193181 h 304300"/>
              <a:gd name="connsiteX15" fmla="*/ 119642 w 2338514"/>
              <a:gd name="connsiteY15" fmla="*/ 176089 h 304300"/>
              <a:gd name="connsiteX16" fmla="*/ 94004 w 2338514"/>
              <a:gd name="connsiteY16" fmla="*/ 150452 h 304300"/>
              <a:gd name="connsiteX17" fmla="*/ 59821 w 2338514"/>
              <a:gd name="connsiteY17" fmla="*/ 141906 h 304300"/>
              <a:gd name="connsiteX18" fmla="*/ 8546 w 2338514"/>
              <a:gd name="connsiteY18" fmla="*/ 99177 h 304300"/>
              <a:gd name="connsiteX19" fmla="*/ 0 w 2338514"/>
              <a:gd name="connsiteY19" fmla="*/ 99177 h 304300"/>
              <a:gd name="connsiteX0" fmla="*/ 42729 w 2338514"/>
              <a:gd name="connsiteY0" fmla="*/ 158998 h 305203"/>
              <a:gd name="connsiteX1" fmla="*/ 162370 w 2338514"/>
              <a:gd name="connsiteY1" fmla="*/ 116269 h 305203"/>
              <a:gd name="connsiteX2" fmla="*/ 213645 w 2338514"/>
              <a:gd name="connsiteY2" fmla="*/ 99177 h 305203"/>
              <a:gd name="connsiteX3" fmla="*/ 239283 w 2338514"/>
              <a:gd name="connsiteY3" fmla="*/ 82086 h 305203"/>
              <a:gd name="connsiteX4" fmla="*/ 410199 w 2338514"/>
              <a:gd name="connsiteY4" fmla="*/ 30811 h 305203"/>
              <a:gd name="connsiteX5" fmla="*/ 581114 w 2338514"/>
              <a:gd name="connsiteY5" fmla="*/ 13719 h 305203"/>
              <a:gd name="connsiteX6" fmla="*/ 760575 w 2338514"/>
              <a:gd name="connsiteY6" fmla="*/ 22264 h 305203"/>
              <a:gd name="connsiteX7" fmla="*/ 1119790 w 2338514"/>
              <a:gd name="connsiteY7" fmla="*/ 1096 h 305203"/>
              <a:gd name="connsiteX8" fmla="*/ 2230452 w 2338514"/>
              <a:gd name="connsiteY8" fmla="*/ 56448 h 305203"/>
              <a:gd name="connsiteX9" fmla="*/ 2247545 w 2338514"/>
              <a:gd name="connsiteY9" fmla="*/ 270093 h 305203"/>
              <a:gd name="connsiteX10" fmla="*/ 1803163 w 2338514"/>
              <a:gd name="connsiteY10" fmla="*/ 287185 h 305203"/>
              <a:gd name="connsiteX11" fmla="*/ 854579 w 2338514"/>
              <a:gd name="connsiteY11" fmla="*/ 287185 h 305203"/>
              <a:gd name="connsiteX12" fmla="*/ 307649 w 2338514"/>
              <a:gd name="connsiteY12" fmla="*/ 244455 h 305203"/>
              <a:gd name="connsiteX13" fmla="*/ 649481 w 2338514"/>
              <a:gd name="connsiteY13" fmla="*/ 304277 h 305203"/>
              <a:gd name="connsiteX14" fmla="*/ 145279 w 2338514"/>
              <a:gd name="connsiteY14" fmla="*/ 193181 h 305203"/>
              <a:gd name="connsiteX15" fmla="*/ 119642 w 2338514"/>
              <a:gd name="connsiteY15" fmla="*/ 176089 h 305203"/>
              <a:gd name="connsiteX16" fmla="*/ 94004 w 2338514"/>
              <a:gd name="connsiteY16" fmla="*/ 150452 h 305203"/>
              <a:gd name="connsiteX17" fmla="*/ 59821 w 2338514"/>
              <a:gd name="connsiteY17" fmla="*/ 141906 h 305203"/>
              <a:gd name="connsiteX18" fmla="*/ 8546 w 2338514"/>
              <a:gd name="connsiteY18" fmla="*/ 99177 h 305203"/>
              <a:gd name="connsiteX19" fmla="*/ 0 w 2338514"/>
              <a:gd name="connsiteY19" fmla="*/ 99177 h 305203"/>
              <a:gd name="connsiteX0" fmla="*/ 42729 w 2338514"/>
              <a:gd name="connsiteY0" fmla="*/ 158998 h 603588"/>
              <a:gd name="connsiteX1" fmla="*/ 162370 w 2338514"/>
              <a:gd name="connsiteY1" fmla="*/ 116269 h 603588"/>
              <a:gd name="connsiteX2" fmla="*/ 213645 w 2338514"/>
              <a:gd name="connsiteY2" fmla="*/ 99177 h 603588"/>
              <a:gd name="connsiteX3" fmla="*/ 239283 w 2338514"/>
              <a:gd name="connsiteY3" fmla="*/ 82086 h 603588"/>
              <a:gd name="connsiteX4" fmla="*/ 410199 w 2338514"/>
              <a:gd name="connsiteY4" fmla="*/ 30811 h 603588"/>
              <a:gd name="connsiteX5" fmla="*/ 581114 w 2338514"/>
              <a:gd name="connsiteY5" fmla="*/ 13719 h 603588"/>
              <a:gd name="connsiteX6" fmla="*/ 760575 w 2338514"/>
              <a:gd name="connsiteY6" fmla="*/ 22264 h 603588"/>
              <a:gd name="connsiteX7" fmla="*/ 1119790 w 2338514"/>
              <a:gd name="connsiteY7" fmla="*/ 1096 h 603588"/>
              <a:gd name="connsiteX8" fmla="*/ 2230452 w 2338514"/>
              <a:gd name="connsiteY8" fmla="*/ 56448 h 603588"/>
              <a:gd name="connsiteX9" fmla="*/ 2247545 w 2338514"/>
              <a:gd name="connsiteY9" fmla="*/ 270093 h 603588"/>
              <a:gd name="connsiteX10" fmla="*/ 1803163 w 2338514"/>
              <a:gd name="connsiteY10" fmla="*/ 287185 h 603588"/>
              <a:gd name="connsiteX11" fmla="*/ 854579 w 2338514"/>
              <a:gd name="connsiteY11" fmla="*/ 287185 h 603588"/>
              <a:gd name="connsiteX12" fmla="*/ 307649 w 2338514"/>
              <a:gd name="connsiteY12" fmla="*/ 244455 h 603588"/>
              <a:gd name="connsiteX13" fmla="*/ 170917 w 2338514"/>
              <a:gd name="connsiteY13" fmla="*/ 603379 h 603588"/>
              <a:gd name="connsiteX14" fmla="*/ 145279 w 2338514"/>
              <a:gd name="connsiteY14" fmla="*/ 193181 h 603588"/>
              <a:gd name="connsiteX15" fmla="*/ 119642 w 2338514"/>
              <a:gd name="connsiteY15" fmla="*/ 176089 h 603588"/>
              <a:gd name="connsiteX16" fmla="*/ 94004 w 2338514"/>
              <a:gd name="connsiteY16" fmla="*/ 150452 h 603588"/>
              <a:gd name="connsiteX17" fmla="*/ 59821 w 2338514"/>
              <a:gd name="connsiteY17" fmla="*/ 141906 h 603588"/>
              <a:gd name="connsiteX18" fmla="*/ 8546 w 2338514"/>
              <a:gd name="connsiteY18" fmla="*/ 99177 h 603588"/>
              <a:gd name="connsiteX19" fmla="*/ 0 w 2338514"/>
              <a:gd name="connsiteY19" fmla="*/ 99177 h 603588"/>
              <a:gd name="connsiteX0" fmla="*/ 42729 w 2338514"/>
              <a:gd name="connsiteY0" fmla="*/ 162617 h 607207"/>
              <a:gd name="connsiteX1" fmla="*/ 162370 w 2338514"/>
              <a:gd name="connsiteY1" fmla="*/ 119888 h 607207"/>
              <a:gd name="connsiteX2" fmla="*/ 213645 w 2338514"/>
              <a:gd name="connsiteY2" fmla="*/ 102796 h 607207"/>
              <a:gd name="connsiteX3" fmla="*/ 239283 w 2338514"/>
              <a:gd name="connsiteY3" fmla="*/ 85705 h 607207"/>
              <a:gd name="connsiteX4" fmla="*/ 410199 w 2338514"/>
              <a:gd name="connsiteY4" fmla="*/ 34430 h 607207"/>
              <a:gd name="connsiteX5" fmla="*/ 581114 w 2338514"/>
              <a:gd name="connsiteY5" fmla="*/ 17338 h 607207"/>
              <a:gd name="connsiteX6" fmla="*/ 922945 w 2338514"/>
              <a:gd name="connsiteY6" fmla="*/ 245 h 607207"/>
              <a:gd name="connsiteX7" fmla="*/ 1119790 w 2338514"/>
              <a:gd name="connsiteY7" fmla="*/ 4715 h 607207"/>
              <a:gd name="connsiteX8" fmla="*/ 2230452 w 2338514"/>
              <a:gd name="connsiteY8" fmla="*/ 60067 h 607207"/>
              <a:gd name="connsiteX9" fmla="*/ 2247545 w 2338514"/>
              <a:gd name="connsiteY9" fmla="*/ 273712 h 607207"/>
              <a:gd name="connsiteX10" fmla="*/ 1803163 w 2338514"/>
              <a:gd name="connsiteY10" fmla="*/ 290804 h 607207"/>
              <a:gd name="connsiteX11" fmla="*/ 854579 w 2338514"/>
              <a:gd name="connsiteY11" fmla="*/ 290804 h 607207"/>
              <a:gd name="connsiteX12" fmla="*/ 307649 w 2338514"/>
              <a:gd name="connsiteY12" fmla="*/ 248074 h 607207"/>
              <a:gd name="connsiteX13" fmla="*/ 170917 w 2338514"/>
              <a:gd name="connsiteY13" fmla="*/ 606998 h 607207"/>
              <a:gd name="connsiteX14" fmla="*/ 145279 w 2338514"/>
              <a:gd name="connsiteY14" fmla="*/ 196800 h 607207"/>
              <a:gd name="connsiteX15" fmla="*/ 119642 w 2338514"/>
              <a:gd name="connsiteY15" fmla="*/ 179708 h 607207"/>
              <a:gd name="connsiteX16" fmla="*/ 94004 w 2338514"/>
              <a:gd name="connsiteY16" fmla="*/ 154071 h 607207"/>
              <a:gd name="connsiteX17" fmla="*/ 59821 w 2338514"/>
              <a:gd name="connsiteY17" fmla="*/ 145525 h 607207"/>
              <a:gd name="connsiteX18" fmla="*/ 8546 w 2338514"/>
              <a:gd name="connsiteY18" fmla="*/ 102796 h 607207"/>
              <a:gd name="connsiteX19" fmla="*/ 0 w 2338514"/>
              <a:gd name="connsiteY19" fmla="*/ 102796 h 607207"/>
              <a:gd name="connsiteX0" fmla="*/ 42729 w 2338514"/>
              <a:gd name="connsiteY0" fmla="*/ 162403 h 606993"/>
              <a:gd name="connsiteX1" fmla="*/ 162370 w 2338514"/>
              <a:gd name="connsiteY1" fmla="*/ 119674 h 606993"/>
              <a:gd name="connsiteX2" fmla="*/ 213645 w 2338514"/>
              <a:gd name="connsiteY2" fmla="*/ 102582 h 606993"/>
              <a:gd name="connsiteX3" fmla="*/ 239283 w 2338514"/>
              <a:gd name="connsiteY3" fmla="*/ 85491 h 606993"/>
              <a:gd name="connsiteX4" fmla="*/ 410199 w 2338514"/>
              <a:gd name="connsiteY4" fmla="*/ 34216 h 606993"/>
              <a:gd name="connsiteX5" fmla="*/ 675118 w 2338514"/>
              <a:gd name="connsiteY5" fmla="*/ 8578 h 606993"/>
              <a:gd name="connsiteX6" fmla="*/ 922945 w 2338514"/>
              <a:gd name="connsiteY6" fmla="*/ 31 h 606993"/>
              <a:gd name="connsiteX7" fmla="*/ 1119790 w 2338514"/>
              <a:gd name="connsiteY7" fmla="*/ 4501 h 606993"/>
              <a:gd name="connsiteX8" fmla="*/ 2230452 w 2338514"/>
              <a:gd name="connsiteY8" fmla="*/ 59853 h 606993"/>
              <a:gd name="connsiteX9" fmla="*/ 2247545 w 2338514"/>
              <a:gd name="connsiteY9" fmla="*/ 273498 h 606993"/>
              <a:gd name="connsiteX10" fmla="*/ 1803163 w 2338514"/>
              <a:gd name="connsiteY10" fmla="*/ 290590 h 606993"/>
              <a:gd name="connsiteX11" fmla="*/ 854579 w 2338514"/>
              <a:gd name="connsiteY11" fmla="*/ 290590 h 606993"/>
              <a:gd name="connsiteX12" fmla="*/ 307649 w 2338514"/>
              <a:gd name="connsiteY12" fmla="*/ 247860 h 606993"/>
              <a:gd name="connsiteX13" fmla="*/ 170917 w 2338514"/>
              <a:gd name="connsiteY13" fmla="*/ 606784 h 606993"/>
              <a:gd name="connsiteX14" fmla="*/ 145279 w 2338514"/>
              <a:gd name="connsiteY14" fmla="*/ 196586 h 606993"/>
              <a:gd name="connsiteX15" fmla="*/ 119642 w 2338514"/>
              <a:gd name="connsiteY15" fmla="*/ 179494 h 606993"/>
              <a:gd name="connsiteX16" fmla="*/ 94004 w 2338514"/>
              <a:gd name="connsiteY16" fmla="*/ 153857 h 606993"/>
              <a:gd name="connsiteX17" fmla="*/ 59821 w 2338514"/>
              <a:gd name="connsiteY17" fmla="*/ 145311 h 606993"/>
              <a:gd name="connsiteX18" fmla="*/ 8546 w 2338514"/>
              <a:gd name="connsiteY18" fmla="*/ 102582 h 606993"/>
              <a:gd name="connsiteX19" fmla="*/ 0 w 2338514"/>
              <a:gd name="connsiteY19" fmla="*/ 102582 h 606993"/>
              <a:gd name="connsiteX0" fmla="*/ 42729 w 2338514"/>
              <a:gd name="connsiteY0" fmla="*/ 162403 h 606993"/>
              <a:gd name="connsiteX1" fmla="*/ 162370 w 2338514"/>
              <a:gd name="connsiteY1" fmla="*/ 119674 h 606993"/>
              <a:gd name="connsiteX2" fmla="*/ 213645 w 2338514"/>
              <a:gd name="connsiteY2" fmla="*/ 102582 h 606993"/>
              <a:gd name="connsiteX3" fmla="*/ 239283 w 2338514"/>
              <a:gd name="connsiteY3" fmla="*/ 85491 h 606993"/>
              <a:gd name="connsiteX4" fmla="*/ 418744 w 2338514"/>
              <a:gd name="connsiteY4" fmla="*/ 8579 h 606993"/>
              <a:gd name="connsiteX5" fmla="*/ 675118 w 2338514"/>
              <a:gd name="connsiteY5" fmla="*/ 8578 h 606993"/>
              <a:gd name="connsiteX6" fmla="*/ 922945 w 2338514"/>
              <a:gd name="connsiteY6" fmla="*/ 31 h 606993"/>
              <a:gd name="connsiteX7" fmla="*/ 1119790 w 2338514"/>
              <a:gd name="connsiteY7" fmla="*/ 4501 h 606993"/>
              <a:gd name="connsiteX8" fmla="*/ 2230452 w 2338514"/>
              <a:gd name="connsiteY8" fmla="*/ 59853 h 606993"/>
              <a:gd name="connsiteX9" fmla="*/ 2247545 w 2338514"/>
              <a:gd name="connsiteY9" fmla="*/ 273498 h 606993"/>
              <a:gd name="connsiteX10" fmla="*/ 1803163 w 2338514"/>
              <a:gd name="connsiteY10" fmla="*/ 290590 h 606993"/>
              <a:gd name="connsiteX11" fmla="*/ 854579 w 2338514"/>
              <a:gd name="connsiteY11" fmla="*/ 290590 h 606993"/>
              <a:gd name="connsiteX12" fmla="*/ 307649 w 2338514"/>
              <a:gd name="connsiteY12" fmla="*/ 247860 h 606993"/>
              <a:gd name="connsiteX13" fmla="*/ 170917 w 2338514"/>
              <a:gd name="connsiteY13" fmla="*/ 606784 h 606993"/>
              <a:gd name="connsiteX14" fmla="*/ 145279 w 2338514"/>
              <a:gd name="connsiteY14" fmla="*/ 196586 h 606993"/>
              <a:gd name="connsiteX15" fmla="*/ 119642 w 2338514"/>
              <a:gd name="connsiteY15" fmla="*/ 179494 h 606993"/>
              <a:gd name="connsiteX16" fmla="*/ 94004 w 2338514"/>
              <a:gd name="connsiteY16" fmla="*/ 153857 h 606993"/>
              <a:gd name="connsiteX17" fmla="*/ 59821 w 2338514"/>
              <a:gd name="connsiteY17" fmla="*/ 145311 h 606993"/>
              <a:gd name="connsiteX18" fmla="*/ 8546 w 2338514"/>
              <a:gd name="connsiteY18" fmla="*/ 102582 h 606993"/>
              <a:gd name="connsiteX19" fmla="*/ 0 w 2338514"/>
              <a:gd name="connsiteY19" fmla="*/ 102582 h 606993"/>
              <a:gd name="connsiteX0" fmla="*/ 42729 w 2338514"/>
              <a:gd name="connsiteY0" fmla="*/ 163642 h 608232"/>
              <a:gd name="connsiteX1" fmla="*/ 162370 w 2338514"/>
              <a:gd name="connsiteY1" fmla="*/ 120913 h 608232"/>
              <a:gd name="connsiteX2" fmla="*/ 213645 w 2338514"/>
              <a:gd name="connsiteY2" fmla="*/ 103821 h 608232"/>
              <a:gd name="connsiteX3" fmla="*/ 239283 w 2338514"/>
              <a:gd name="connsiteY3" fmla="*/ 86730 h 608232"/>
              <a:gd name="connsiteX4" fmla="*/ 418744 w 2338514"/>
              <a:gd name="connsiteY4" fmla="*/ 9818 h 608232"/>
              <a:gd name="connsiteX5" fmla="*/ 675118 w 2338514"/>
              <a:gd name="connsiteY5" fmla="*/ 9817 h 608232"/>
              <a:gd name="connsiteX6" fmla="*/ 922945 w 2338514"/>
              <a:gd name="connsiteY6" fmla="*/ 1270 h 608232"/>
              <a:gd name="connsiteX7" fmla="*/ 1119790 w 2338514"/>
              <a:gd name="connsiteY7" fmla="*/ 5740 h 608232"/>
              <a:gd name="connsiteX8" fmla="*/ 2230452 w 2338514"/>
              <a:gd name="connsiteY8" fmla="*/ 61092 h 608232"/>
              <a:gd name="connsiteX9" fmla="*/ 2247545 w 2338514"/>
              <a:gd name="connsiteY9" fmla="*/ 274737 h 608232"/>
              <a:gd name="connsiteX10" fmla="*/ 1803163 w 2338514"/>
              <a:gd name="connsiteY10" fmla="*/ 291829 h 608232"/>
              <a:gd name="connsiteX11" fmla="*/ 854579 w 2338514"/>
              <a:gd name="connsiteY11" fmla="*/ 291829 h 608232"/>
              <a:gd name="connsiteX12" fmla="*/ 307649 w 2338514"/>
              <a:gd name="connsiteY12" fmla="*/ 249099 h 608232"/>
              <a:gd name="connsiteX13" fmla="*/ 170917 w 2338514"/>
              <a:gd name="connsiteY13" fmla="*/ 608023 h 608232"/>
              <a:gd name="connsiteX14" fmla="*/ 145279 w 2338514"/>
              <a:gd name="connsiteY14" fmla="*/ 197825 h 608232"/>
              <a:gd name="connsiteX15" fmla="*/ 119642 w 2338514"/>
              <a:gd name="connsiteY15" fmla="*/ 180733 h 608232"/>
              <a:gd name="connsiteX16" fmla="*/ 94004 w 2338514"/>
              <a:gd name="connsiteY16" fmla="*/ 155096 h 608232"/>
              <a:gd name="connsiteX17" fmla="*/ 59821 w 2338514"/>
              <a:gd name="connsiteY17" fmla="*/ 146550 h 608232"/>
              <a:gd name="connsiteX18" fmla="*/ 8546 w 2338514"/>
              <a:gd name="connsiteY18" fmla="*/ 103821 h 608232"/>
              <a:gd name="connsiteX19" fmla="*/ 0 w 2338514"/>
              <a:gd name="connsiteY19" fmla="*/ 103821 h 608232"/>
              <a:gd name="connsiteX0" fmla="*/ 42729 w 2338514"/>
              <a:gd name="connsiteY0" fmla="*/ 163642 h 294994"/>
              <a:gd name="connsiteX1" fmla="*/ 162370 w 2338514"/>
              <a:gd name="connsiteY1" fmla="*/ 120913 h 294994"/>
              <a:gd name="connsiteX2" fmla="*/ 213645 w 2338514"/>
              <a:gd name="connsiteY2" fmla="*/ 103821 h 294994"/>
              <a:gd name="connsiteX3" fmla="*/ 239283 w 2338514"/>
              <a:gd name="connsiteY3" fmla="*/ 86730 h 294994"/>
              <a:gd name="connsiteX4" fmla="*/ 418744 w 2338514"/>
              <a:gd name="connsiteY4" fmla="*/ 9818 h 294994"/>
              <a:gd name="connsiteX5" fmla="*/ 675118 w 2338514"/>
              <a:gd name="connsiteY5" fmla="*/ 9817 h 294994"/>
              <a:gd name="connsiteX6" fmla="*/ 922945 w 2338514"/>
              <a:gd name="connsiteY6" fmla="*/ 1270 h 294994"/>
              <a:gd name="connsiteX7" fmla="*/ 1119790 w 2338514"/>
              <a:gd name="connsiteY7" fmla="*/ 5740 h 294994"/>
              <a:gd name="connsiteX8" fmla="*/ 2230452 w 2338514"/>
              <a:gd name="connsiteY8" fmla="*/ 61092 h 294994"/>
              <a:gd name="connsiteX9" fmla="*/ 2247545 w 2338514"/>
              <a:gd name="connsiteY9" fmla="*/ 274737 h 294994"/>
              <a:gd name="connsiteX10" fmla="*/ 1803163 w 2338514"/>
              <a:gd name="connsiteY10" fmla="*/ 291829 h 294994"/>
              <a:gd name="connsiteX11" fmla="*/ 854579 w 2338514"/>
              <a:gd name="connsiteY11" fmla="*/ 291829 h 294994"/>
              <a:gd name="connsiteX12" fmla="*/ 307649 w 2338514"/>
              <a:gd name="connsiteY12" fmla="*/ 249099 h 294994"/>
              <a:gd name="connsiteX13" fmla="*/ 145279 w 2338514"/>
              <a:gd name="connsiteY13" fmla="*/ 197825 h 294994"/>
              <a:gd name="connsiteX14" fmla="*/ 119642 w 2338514"/>
              <a:gd name="connsiteY14" fmla="*/ 180733 h 294994"/>
              <a:gd name="connsiteX15" fmla="*/ 94004 w 2338514"/>
              <a:gd name="connsiteY15" fmla="*/ 155096 h 294994"/>
              <a:gd name="connsiteX16" fmla="*/ 59821 w 2338514"/>
              <a:gd name="connsiteY16" fmla="*/ 146550 h 294994"/>
              <a:gd name="connsiteX17" fmla="*/ 8546 w 2338514"/>
              <a:gd name="connsiteY17" fmla="*/ 103821 h 294994"/>
              <a:gd name="connsiteX18" fmla="*/ 0 w 2338514"/>
              <a:gd name="connsiteY18" fmla="*/ 103821 h 294994"/>
              <a:gd name="connsiteX0" fmla="*/ 42729 w 2338514"/>
              <a:gd name="connsiteY0" fmla="*/ 163642 h 294994"/>
              <a:gd name="connsiteX1" fmla="*/ 162370 w 2338514"/>
              <a:gd name="connsiteY1" fmla="*/ 120913 h 294994"/>
              <a:gd name="connsiteX2" fmla="*/ 213645 w 2338514"/>
              <a:gd name="connsiteY2" fmla="*/ 103821 h 294994"/>
              <a:gd name="connsiteX3" fmla="*/ 239283 w 2338514"/>
              <a:gd name="connsiteY3" fmla="*/ 86730 h 294994"/>
              <a:gd name="connsiteX4" fmla="*/ 418744 w 2338514"/>
              <a:gd name="connsiteY4" fmla="*/ 9818 h 294994"/>
              <a:gd name="connsiteX5" fmla="*/ 675118 w 2338514"/>
              <a:gd name="connsiteY5" fmla="*/ 9817 h 294994"/>
              <a:gd name="connsiteX6" fmla="*/ 922945 w 2338514"/>
              <a:gd name="connsiteY6" fmla="*/ 1270 h 294994"/>
              <a:gd name="connsiteX7" fmla="*/ 1119790 w 2338514"/>
              <a:gd name="connsiteY7" fmla="*/ 5740 h 294994"/>
              <a:gd name="connsiteX8" fmla="*/ 2230452 w 2338514"/>
              <a:gd name="connsiteY8" fmla="*/ 61092 h 294994"/>
              <a:gd name="connsiteX9" fmla="*/ 2247545 w 2338514"/>
              <a:gd name="connsiteY9" fmla="*/ 274737 h 294994"/>
              <a:gd name="connsiteX10" fmla="*/ 1803163 w 2338514"/>
              <a:gd name="connsiteY10" fmla="*/ 291829 h 294994"/>
              <a:gd name="connsiteX11" fmla="*/ 854579 w 2338514"/>
              <a:gd name="connsiteY11" fmla="*/ 291829 h 294994"/>
              <a:gd name="connsiteX12" fmla="*/ 307649 w 2338514"/>
              <a:gd name="connsiteY12" fmla="*/ 249099 h 294994"/>
              <a:gd name="connsiteX13" fmla="*/ 145279 w 2338514"/>
              <a:gd name="connsiteY13" fmla="*/ 197825 h 294994"/>
              <a:gd name="connsiteX14" fmla="*/ 119642 w 2338514"/>
              <a:gd name="connsiteY14" fmla="*/ 180733 h 294994"/>
              <a:gd name="connsiteX15" fmla="*/ 94004 w 2338514"/>
              <a:gd name="connsiteY15" fmla="*/ 155096 h 294994"/>
              <a:gd name="connsiteX16" fmla="*/ 59821 w 2338514"/>
              <a:gd name="connsiteY16" fmla="*/ 146550 h 294994"/>
              <a:gd name="connsiteX17" fmla="*/ 8546 w 2338514"/>
              <a:gd name="connsiteY17" fmla="*/ 103821 h 294994"/>
              <a:gd name="connsiteX18" fmla="*/ 0 w 2338514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9972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9972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32828 w 2364841"/>
              <a:gd name="connsiteY2" fmla="*/ 103821 h 294994"/>
              <a:gd name="connsiteX3" fmla="*/ 265610 w 2364841"/>
              <a:gd name="connsiteY3" fmla="*/ 86730 h 294994"/>
              <a:gd name="connsiteX4" fmla="*/ 445071 w 2364841"/>
              <a:gd name="connsiteY4" fmla="*/ 9818 h 294994"/>
              <a:gd name="connsiteX5" fmla="*/ 701445 w 2364841"/>
              <a:gd name="connsiteY5" fmla="*/ 9817 h 294994"/>
              <a:gd name="connsiteX6" fmla="*/ 949272 w 2364841"/>
              <a:gd name="connsiteY6" fmla="*/ 1270 h 294994"/>
              <a:gd name="connsiteX7" fmla="*/ 1146117 w 2364841"/>
              <a:gd name="connsiteY7" fmla="*/ 5740 h 294994"/>
              <a:gd name="connsiteX8" fmla="*/ 2256779 w 2364841"/>
              <a:gd name="connsiteY8" fmla="*/ 61092 h 294994"/>
              <a:gd name="connsiteX9" fmla="*/ 2273872 w 2364841"/>
              <a:gd name="connsiteY9" fmla="*/ 274737 h 294994"/>
              <a:gd name="connsiteX10" fmla="*/ 1829490 w 2364841"/>
              <a:gd name="connsiteY10" fmla="*/ 291829 h 294994"/>
              <a:gd name="connsiteX11" fmla="*/ 880906 w 2364841"/>
              <a:gd name="connsiteY11" fmla="*/ 291829 h 294994"/>
              <a:gd name="connsiteX12" fmla="*/ 333976 w 2364841"/>
              <a:gd name="connsiteY12" fmla="*/ 249099 h 294994"/>
              <a:gd name="connsiteX13" fmla="*/ 171606 w 2364841"/>
              <a:gd name="connsiteY13" fmla="*/ 197825 h 294994"/>
              <a:gd name="connsiteX14" fmla="*/ 145969 w 2364841"/>
              <a:gd name="connsiteY14" fmla="*/ 180733 h 294994"/>
              <a:gd name="connsiteX15" fmla="*/ 120331 w 2364841"/>
              <a:gd name="connsiteY15" fmla="*/ 155096 h 294994"/>
              <a:gd name="connsiteX16" fmla="*/ 86148 w 2364841"/>
              <a:gd name="connsiteY16" fmla="*/ 146550 h 294994"/>
              <a:gd name="connsiteX17" fmla="*/ 34873 w 2364841"/>
              <a:gd name="connsiteY17" fmla="*/ 103821 h 294994"/>
              <a:gd name="connsiteX18" fmla="*/ 26327 w 2364841"/>
              <a:gd name="connsiteY18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65610 w 2364841"/>
              <a:gd name="connsiteY2" fmla="*/ 86730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88697 w 2364841"/>
              <a:gd name="connsiteY1" fmla="*/ 12091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86148 w 2364841"/>
              <a:gd name="connsiteY15" fmla="*/ 146550 h 294994"/>
              <a:gd name="connsiteX16" fmla="*/ 34873 w 2364841"/>
              <a:gd name="connsiteY16" fmla="*/ 103821 h 294994"/>
              <a:gd name="connsiteX17" fmla="*/ 26327 w 2364841"/>
              <a:gd name="connsiteY17" fmla="*/ 103821 h 294994"/>
              <a:gd name="connsiteX0" fmla="*/ 0 w 2364841"/>
              <a:gd name="connsiteY0" fmla="*/ 220792 h 294994"/>
              <a:gd name="connsiteX1" fmla="*/ 174410 w 2364841"/>
              <a:gd name="connsiteY1" fmla="*/ 101863 h 294994"/>
              <a:gd name="connsiteX2" fmla="*/ 246560 w 2364841"/>
              <a:gd name="connsiteY2" fmla="*/ 62917 h 294994"/>
              <a:gd name="connsiteX3" fmla="*/ 445071 w 2364841"/>
              <a:gd name="connsiteY3" fmla="*/ 9818 h 294994"/>
              <a:gd name="connsiteX4" fmla="*/ 701445 w 2364841"/>
              <a:gd name="connsiteY4" fmla="*/ 9817 h 294994"/>
              <a:gd name="connsiteX5" fmla="*/ 949272 w 2364841"/>
              <a:gd name="connsiteY5" fmla="*/ 1270 h 294994"/>
              <a:gd name="connsiteX6" fmla="*/ 1146117 w 2364841"/>
              <a:gd name="connsiteY6" fmla="*/ 5740 h 294994"/>
              <a:gd name="connsiteX7" fmla="*/ 2256779 w 2364841"/>
              <a:gd name="connsiteY7" fmla="*/ 61092 h 294994"/>
              <a:gd name="connsiteX8" fmla="*/ 2273872 w 2364841"/>
              <a:gd name="connsiteY8" fmla="*/ 274737 h 294994"/>
              <a:gd name="connsiteX9" fmla="*/ 1829490 w 2364841"/>
              <a:gd name="connsiteY9" fmla="*/ 291829 h 294994"/>
              <a:gd name="connsiteX10" fmla="*/ 880906 w 2364841"/>
              <a:gd name="connsiteY10" fmla="*/ 291829 h 294994"/>
              <a:gd name="connsiteX11" fmla="*/ 333976 w 2364841"/>
              <a:gd name="connsiteY11" fmla="*/ 249099 h 294994"/>
              <a:gd name="connsiteX12" fmla="*/ 171606 w 2364841"/>
              <a:gd name="connsiteY12" fmla="*/ 197825 h 294994"/>
              <a:gd name="connsiteX13" fmla="*/ 145969 w 2364841"/>
              <a:gd name="connsiteY13" fmla="*/ 180733 h 294994"/>
              <a:gd name="connsiteX14" fmla="*/ 120331 w 2364841"/>
              <a:gd name="connsiteY14" fmla="*/ 155096 h 294994"/>
              <a:gd name="connsiteX15" fmla="*/ 34873 w 2364841"/>
              <a:gd name="connsiteY15" fmla="*/ 103821 h 294994"/>
              <a:gd name="connsiteX16" fmla="*/ 26327 w 2364841"/>
              <a:gd name="connsiteY16" fmla="*/ 103821 h 294994"/>
              <a:gd name="connsiteX0" fmla="*/ 0 w 2364841"/>
              <a:gd name="connsiteY0" fmla="*/ 223305 h 297507"/>
              <a:gd name="connsiteX1" fmla="*/ 174410 w 2364841"/>
              <a:gd name="connsiteY1" fmla="*/ 104376 h 297507"/>
              <a:gd name="connsiteX2" fmla="*/ 246560 w 2364841"/>
              <a:gd name="connsiteY2" fmla="*/ 65430 h 297507"/>
              <a:gd name="connsiteX3" fmla="*/ 445071 w 2364841"/>
              <a:gd name="connsiteY3" fmla="*/ 12331 h 297507"/>
              <a:gd name="connsiteX4" fmla="*/ 701445 w 2364841"/>
              <a:gd name="connsiteY4" fmla="*/ 12330 h 297507"/>
              <a:gd name="connsiteX5" fmla="*/ 937636 w 2364841"/>
              <a:gd name="connsiteY5" fmla="*/ 330 h 297507"/>
              <a:gd name="connsiteX6" fmla="*/ 949272 w 2364841"/>
              <a:gd name="connsiteY6" fmla="*/ 3783 h 297507"/>
              <a:gd name="connsiteX7" fmla="*/ 1146117 w 2364841"/>
              <a:gd name="connsiteY7" fmla="*/ 8253 h 297507"/>
              <a:gd name="connsiteX8" fmla="*/ 2256779 w 2364841"/>
              <a:gd name="connsiteY8" fmla="*/ 63605 h 297507"/>
              <a:gd name="connsiteX9" fmla="*/ 2273872 w 2364841"/>
              <a:gd name="connsiteY9" fmla="*/ 277250 h 297507"/>
              <a:gd name="connsiteX10" fmla="*/ 1829490 w 2364841"/>
              <a:gd name="connsiteY10" fmla="*/ 294342 h 297507"/>
              <a:gd name="connsiteX11" fmla="*/ 880906 w 2364841"/>
              <a:gd name="connsiteY11" fmla="*/ 294342 h 297507"/>
              <a:gd name="connsiteX12" fmla="*/ 333976 w 2364841"/>
              <a:gd name="connsiteY12" fmla="*/ 251612 h 297507"/>
              <a:gd name="connsiteX13" fmla="*/ 171606 w 2364841"/>
              <a:gd name="connsiteY13" fmla="*/ 200338 h 297507"/>
              <a:gd name="connsiteX14" fmla="*/ 145969 w 2364841"/>
              <a:gd name="connsiteY14" fmla="*/ 183246 h 297507"/>
              <a:gd name="connsiteX15" fmla="*/ 120331 w 2364841"/>
              <a:gd name="connsiteY15" fmla="*/ 157609 h 297507"/>
              <a:gd name="connsiteX16" fmla="*/ 34873 w 2364841"/>
              <a:gd name="connsiteY16" fmla="*/ 106334 h 297507"/>
              <a:gd name="connsiteX17" fmla="*/ 26327 w 2364841"/>
              <a:gd name="connsiteY17" fmla="*/ 106334 h 297507"/>
              <a:gd name="connsiteX0" fmla="*/ 0 w 2364841"/>
              <a:gd name="connsiteY0" fmla="*/ 223566 h 297768"/>
              <a:gd name="connsiteX1" fmla="*/ 174410 w 2364841"/>
              <a:gd name="connsiteY1" fmla="*/ 104637 h 297768"/>
              <a:gd name="connsiteX2" fmla="*/ 246560 w 2364841"/>
              <a:gd name="connsiteY2" fmla="*/ 65691 h 297768"/>
              <a:gd name="connsiteX3" fmla="*/ 445071 w 2364841"/>
              <a:gd name="connsiteY3" fmla="*/ 12592 h 297768"/>
              <a:gd name="connsiteX4" fmla="*/ 701445 w 2364841"/>
              <a:gd name="connsiteY4" fmla="*/ 12591 h 297768"/>
              <a:gd name="connsiteX5" fmla="*/ 937636 w 2364841"/>
              <a:gd name="connsiteY5" fmla="*/ 591 h 297768"/>
              <a:gd name="connsiteX6" fmla="*/ 1146117 w 2364841"/>
              <a:gd name="connsiteY6" fmla="*/ 8514 h 297768"/>
              <a:gd name="connsiteX7" fmla="*/ 2256779 w 2364841"/>
              <a:gd name="connsiteY7" fmla="*/ 63866 h 297768"/>
              <a:gd name="connsiteX8" fmla="*/ 2273872 w 2364841"/>
              <a:gd name="connsiteY8" fmla="*/ 277511 h 297768"/>
              <a:gd name="connsiteX9" fmla="*/ 1829490 w 2364841"/>
              <a:gd name="connsiteY9" fmla="*/ 294603 h 297768"/>
              <a:gd name="connsiteX10" fmla="*/ 880906 w 2364841"/>
              <a:gd name="connsiteY10" fmla="*/ 294603 h 297768"/>
              <a:gd name="connsiteX11" fmla="*/ 333976 w 2364841"/>
              <a:gd name="connsiteY11" fmla="*/ 251873 h 297768"/>
              <a:gd name="connsiteX12" fmla="*/ 171606 w 2364841"/>
              <a:gd name="connsiteY12" fmla="*/ 200599 h 297768"/>
              <a:gd name="connsiteX13" fmla="*/ 145969 w 2364841"/>
              <a:gd name="connsiteY13" fmla="*/ 183507 h 297768"/>
              <a:gd name="connsiteX14" fmla="*/ 120331 w 2364841"/>
              <a:gd name="connsiteY14" fmla="*/ 157870 h 297768"/>
              <a:gd name="connsiteX15" fmla="*/ 34873 w 2364841"/>
              <a:gd name="connsiteY15" fmla="*/ 106595 h 297768"/>
              <a:gd name="connsiteX16" fmla="*/ 26327 w 2364841"/>
              <a:gd name="connsiteY16" fmla="*/ 106595 h 297768"/>
              <a:gd name="connsiteX0" fmla="*/ 0 w 2364841"/>
              <a:gd name="connsiteY0" fmla="*/ 220953 h 295155"/>
              <a:gd name="connsiteX1" fmla="*/ 174410 w 2364841"/>
              <a:gd name="connsiteY1" fmla="*/ 102024 h 295155"/>
              <a:gd name="connsiteX2" fmla="*/ 246560 w 2364841"/>
              <a:gd name="connsiteY2" fmla="*/ 63078 h 295155"/>
              <a:gd name="connsiteX3" fmla="*/ 445071 w 2364841"/>
              <a:gd name="connsiteY3" fmla="*/ 9979 h 295155"/>
              <a:gd name="connsiteX4" fmla="*/ 701445 w 2364841"/>
              <a:gd name="connsiteY4" fmla="*/ 9978 h 295155"/>
              <a:gd name="connsiteX5" fmla="*/ 1146117 w 2364841"/>
              <a:gd name="connsiteY5" fmla="*/ 5901 h 295155"/>
              <a:gd name="connsiteX6" fmla="*/ 2256779 w 2364841"/>
              <a:gd name="connsiteY6" fmla="*/ 61253 h 295155"/>
              <a:gd name="connsiteX7" fmla="*/ 2273872 w 2364841"/>
              <a:gd name="connsiteY7" fmla="*/ 274898 h 295155"/>
              <a:gd name="connsiteX8" fmla="*/ 1829490 w 2364841"/>
              <a:gd name="connsiteY8" fmla="*/ 291990 h 295155"/>
              <a:gd name="connsiteX9" fmla="*/ 880906 w 2364841"/>
              <a:gd name="connsiteY9" fmla="*/ 291990 h 295155"/>
              <a:gd name="connsiteX10" fmla="*/ 333976 w 2364841"/>
              <a:gd name="connsiteY10" fmla="*/ 249260 h 295155"/>
              <a:gd name="connsiteX11" fmla="*/ 171606 w 2364841"/>
              <a:gd name="connsiteY11" fmla="*/ 197986 h 295155"/>
              <a:gd name="connsiteX12" fmla="*/ 145969 w 2364841"/>
              <a:gd name="connsiteY12" fmla="*/ 180894 h 295155"/>
              <a:gd name="connsiteX13" fmla="*/ 120331 w 2364841"/>
              <a:gd name="connsiteY13" fmla="*/ 155257 h 295155"/>
              <a:gd name="connsiteX14" fmla="*/ 34873 w 2364841"/>
              <a:gd name="connsiteY14" fmla="*/ 103982 h 295155"/>
              <a:gd name="connsiteX15" fmla="*/ 26327 w 2364841"/>
              <a:gd name="connsiteY15" fmla="*/ 103982 h 295155"/>
              <a:gd name="connsiteX0" fmla="*/ 0 w 2364841"/>
              <a:gd name="connsiteY0" fmla="*/ 220054 h 294256"/>
              <a:gd name="connsiteX1" fmla="*/ 174410 w 2364841"/>
              <a:gd name="connsiteY1" fmla="*/ 101125 h 294256"/>
              <a:gd name="connsiteX2" fmla="*/ 246560 w 2364841"/>
              <a:gd name="connsiteY2" fmla="*/ 62179 h 294256"/>
              <a:gd name="connsiteX3" fmla="*/ 701445 w 2364841"/>
              <a:gd name="connsiteY3" fmla="*/ 9079 h 294256"/>
              <a:gd name="connsiteX4" fmla="*/ 1146117 w 2364841"/>
              <a:gd name="connsiteY4" fmla="*/ 5002 h 294256"/>
              <a:gd name="connsiteX5" fmla="*/ 2256779 w 2364841"/>
              <a:gd name="connsiteY5" fmla="*/ 60354 h 294256"/>
              <a:gd name="connsiteX6" fmla="*/ 2273872 w 2364841"/>
              <a:gd name="connsiteY6" fmla="*/ 273999 h 294256"/>
              <a:gd name="connsiteX7" fmla="*/ 1829490 w 2364841"/>
              <a:gd name="connsiteY7" fmla="*/ 291091 h 294256"/>
              <a:gd name="connsiteX8" fmla="*/ 880906 w 2364841"/>
              <a:gd name="connsiteY8" fmla="*/ 291091 h 294256"/>
              <a:gd name="connsiteX9" fmla="*/ 333976 w 2364841"/>
              <a:gd name="connsiteY9" fmla="*/ 248361 h 294256"/>
              <a:gd name="connsiteX10" fmla="*/ 171606 w 2364841"/>
              <a:gd name="connsiteY10" fmla="*/ 197087 h 294256"/>
              <a:gd name="connsiteX11" fmla="*/ 145969 w 2364841"/>
              <a:gd name="connsiteY11" fmla="*/ 179995 h 294256"/>
              <a:gd name="connsiteX12" fmla="*/ 120331 w 2364841"/>
              <a:gd name="connsiteY12" fmla="*/ 154358 h 294256"/>
              <a:gd name="connsiteX13" fmla="*/ 34873 w 2364841"/>
              <a:gd name="connsiteY13" fmla="*/ 103083 h 294256"/>
              <a:gd name="connsiteX14" fmla="*/ 26327 w 2364841"/>
              <a:gd name="connsiteY14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45969 w 2364841"/>
              <a:gd name="connsiteY10" fmla="*/ 179995 h 294256"/>
              <a:gd name="connsiteX11" fmla="*/ 120331 w 2364841"/>
              <a:gd name="connsiteY11" fmla="*/ 154358 h 294256"/>
              <a:gd name="connsiteX12" fmla="*/ 34873 w 2364841"/>
              <a:gd name="connsiteY12" fmla="*/ 103083 h 294256"/>
              <a:gd name="connsiteX13" fmla="*/ 26327 w 2364841"/>
              <a:gd name="connsiteY13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145969 w 2364841"/>
              <a:gd name="connsiteY11" fmla="*/ 179995 h 294256"/>
              <a:gd name="connsiteX12" fmla="*/ 120331 w 2364841"/>
              <a:gd name="connsiteY12" fmla="*/ 154358 h 294256"/>
              <a:gd name="connsiteX13" fmla="*/ 34873 w 2364841"/>
              <a:gd name="connsiteY13" fmla="*/ 103083 h 294256"/>
              <a:gd name="connsiteX14" fmla="*/ 26327 w 2364841"/>
              <a:gd name="connsiteY14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120331 w 2364841"/>
              <a:gd name="connsiteY11" fmla="*/ 154358 h 294256"/>
              <a:gd name="connsiteX12" fmla="*/ 34873 w 2364841"/>
              <a:gd name="connsiteY12" fmla="*/ 103083 h 294256"/>
              <a:gd name="connsiteX13" fmla="*/ 26327 w 2364841"/>
              <a:gd name="connsiteY13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156586 w 2364841"/>
              <a:gd name="connsiteY10" fmla="*/ 180435 h 294256"/>
              <a:gd name="connsiteX11" fmla="*/ 34873 w 2364841"/>
              <a:gd name="connsiteY11" fmla="*/ 103083 h 294256"/>
              <a:gd name="connsiteX12" fmla="*/ 26327 w 2364841"/>
              <a:gd name="connsiteY12" fmla="*/ 103083 h 294256"/>
              <a:gd name="connsiteX0" fmla="*/ 0 w 2364841"/>
              <a:gd name="connsiteY0" fmla="*/ 220054 h 294256"/>
              <a:gd name="connsiteX1" fmla="*/ 246560 w 2364841"/>
              <a:gd name="connsiteY1" fmla="*/ 62179 h 294256"/>
              <a:gd name="connsiteX2" fmla="*/ 701445 w 2364841"/>
              <a:gd name="connsiteY2" fmla="*/ 9079 h 294256"/>
              <a:gd name="connsiteX3" fmla="*/ 1146117 w 2364841"/>
              <a:gd name="connsiteY3" fmla="*/ 5002 h 294256"/>
              <a:gd name="connsiteX4" fmla="*/ 2256779 w 2364841"/>
              <a:gd name="connsiteY4" fmla="*/ 60354 h 294256"/>
              <a:gd name="connsiteX5" fmla="*/ 2273872 w 2364841"/>
              <a:gd name="connsiteY5" fmla="*/ 273999 h 294256"/>
              <a:gd name="connsiteX6" fmla="*/ 1829490 w 2364841"/>
              <a:gd name="connsiteY6" fmla="*/ 291091 h 294256"/>
              <a:gd name="connsiteX7" fmla="*/ 880906 w 2364841"/>
              <a:gd name="connsiteY7" fmla="*/ 291091 h 294256"/>
              <a:gd name="connsiteX8" fmla="*/ 333976 w 2364841"/>
              <a:gd name="connsiteY8" fmla="*/ 248361 h 294256"/>
              <a:gd name="connsiteX9" fmla="*/ 171606 w 2364841"/>
              <a:gd name="connsiteY9" fmla="*/ 197087 h 294256"/>
              <a:gd name="connsiteX10" fmla="*/ 34873 w 2364841"/>
              <a:gd name="connsiteY10" fmla="*/ 103083 h 294256"/>
              <a:gd name="connsiteX11" fmla="*/ 26327 w 2364841"/>
              <a:gd name="connsiteY11" fmla="*/ 103083 h 294256"/>
              <a:gd name="connsiteX0" fmla="*/ 0 w 2364841"/>
              <a:gd name="connsiteY0" fmla="*/ 220054 h 298054"/>
              <a:gd name="connsiteX1" fmla="*/ 246560 w 2364841"/>
              <a:gd name="connsiteY1" fmla="*/ 62179 h 298054"/>
              <a:gd name="connsiteX2" fmla="*/ 701445 w 2364841"/>
              <a:gd name="connsiteY2" fmla="*/ 9079 h 298054"/>
              <a:gd name="connsiteX3" fmla="*/ 1146117 w 2364841"/>
              <a:gd name="connsiteY3" fmla="*/ 5002 h 298054"/>
              <a:gd name="connsiteX4" fmla="*/ 2256779 w 2364841"/>
              <a:gd name="connsiteY4" fmla="*/ 60354 h 298054"/>
              <a:gd name="connsiteX5" fmla="*/ 2273872 w 2364841"/>
              <a:gd name="connsiteY5" fmla="*/ 273999 h 298054"/>
              <a:gd name="connsiteX6" fmla="*/ 1829490 w 2364841"/>
              <a:gd name="connsiteY6" fmla="*/ 291091 h 298054"/>
              <a:gd name="connsiteX7" fmla="*/ 880906 w 2364841"/>
              <a:gd name="connsiteY7" fmla="*/ 291091 h 298054"/>
              <a:gd name="connsiteX8" fmla="*/ 171606 w 2364841"/>
              <a:gd name="connsiteY8" fmla="*/ 197087 h 298054"/>
              <a:gd name="connsiteX9" fmla="*/ 34873 w 2364841"/>
              <a:gd name="connsiteY9" fmla="*/ 103083 h 298054"/>
              <a:gd name="connsiteX10" fmla="*/ 26327 w 2364841"/>
              <a:gd name="connsiteY10" fmla="*/ 103083 h 298054"/>
              <a:gd name="connsiteX0" fmla="*/ 0 w 2423069"/>
              <a:gd name="connsiteY0" fmla="*/ 220054 h 301909"/>
              <a:gd name="connsiteX1" fmla="*/ 246560 w 2423069"/>
              <a:gd name="connsiteY1" fmla="*/ 62179 h 301909"/>
              <a:gd name="connsiteX2" fmla="*/ 701445 w 2423069"/>
              <a:gd name="connsiteY2" fmla="*/ 9079 h 301909"/>
              <a:gd name="connsiteX3" fmla="*/ 1146117 w 2423069"/>
              <a:gd name="connsiteY3" fmla="*/ 5002 h 301909"/>
              <a:gd name="connsiteX4" fmla="*/ 2256779 w 2423069"/>
              <a:gd name="connsiteY4" fmla="*/ 60354 h 301909"/>
              <a:gd name="connsiteX5" fmla="*/ 2273872 w 2423069"/>
              <a:gd name="connsiteY5" fmla="*/ 273999 h 301909"/>
              <a:gd name="connsiteX6" fmla="*/ 880906 w 2423069"/>
              <a:gd name="connsiteY6" fmla="*/ 291091 h 301909"/>
              <a:gd name="connsiteX7" fmla="*/ 171606 w 2423069"/>
              <a:gd name="connsiteY7" fmla="*/ 197087 h 301909"/>
              <a:gd name="connsiteX8" fmla="*/ 34873 w 2423069"/>
              <a:gd name="connsiteY8" fmla="*/ 103083 h 301909"/>
              <a:gd name="connsiteX9" fmla="*/ 26327 w 2423069"/>
              <a:gd name="connsiteY9" fmla="*/ 103083 h 301909"/>
              <a:gd name="connsiteX0" fmla="*/ 0 w 2415295"/>
              <a:gd name="connsiteY0" fmla="*/ 220054 h 301405"/>
              <a:gd name="connsiteX1" fmla="*/ 246560 w 2415295"/>
              <a:gd name="connsiteY1" fmla="*/ 62179 h 301405"/>
              <a:gd name="connsiteX2" fmla="*/ 701445 w 2415295"/>
              <a:gd name="connsiteY2" fmla="*/ 9079 h 301405"/>
              <a:gd name="connsiteX3" fmla="*/ 1146117 w 2415295"/>
              <a:gd name="connsiteY3" fmla="*/ 5002 h 301405"/>
              <a:gd name="connsiteX4" fmla="*/ 2256779 w 2415295"/>
              <a:gd name="connsiteY4" fmla="*/ 60354 h 301405"/>
              <a:gd name="connsiteX5" fmla="*/ 2261213 w 2415295"/>
              <a:gd name="connsiteY5" fmla="*/ 272982 h 301405"/>
              <a:gd name="connsiteX6" fmla="*/ 880906 w 2415295"/>
              <a:gd name="connsiteY6" fmla="*/ 291091 h 301405"/>
              <a:gd name="connsiteX7" fmla="*/ 171606 w 2415295"/>
              <a:gd name="connsiteY7" fmla="*/ 197087 h 301405"/>
              <a:gd name="connsiteX8" fmla="*/ 34873 w 2415295"/>
              <a:gd name="connsiteY8" fmla="*/ 103083 h 301405"/>
              <a:gd name="connsiteX9" fmla="*/ 26327 w 2415295"/>
              <a:gd name="connsiteY9" fmla="*/ 103083 h 301405"/>
              <a:gd name="connsiteX0" fmla="*/ 0 w 2414125"/>
              <a:gd name="connsiteY0" fmla="*/ 231842 h 316191"/>
              <a:gd name="connsiteX1" fmla="*/ 246560 w 2414125"/>
              <a:gd name="connsiteY1" fmla="*/ 73967 h 316191"/>
              <a:gd name="connsiteX2" fmla="*/ 701445 w 2414125"/>
              <a:gd name="connsiteY2" fmla="*/ 20867 h 316191"/>
              <a:gd name="connsiteX3" fmla="*/ 1146117 w 2414125"/>
              <a:gd name="connsiteY3" fmla="*/ 16790 h 316191"/>
              <a:gd name="connsiteX4" fmla="*/ 2254519 w 2414125"/>
              <a:gd name="connsiteY4" fmla="*/ 20997 h 316191"/>
              <a:gd name="connsiteX5" fmla="*/ 2261213 w 2414125"/>
              <a:gd name="connsiteY5" fmla="*/ 284770 h 316191"/>
              <a:gd name="connsiteX6" fmla="*/ 880906 w 2414125"/>
              <a:gd name="connsiteY6" fmla="*/ 302879 h 316191"/>
              <a:gd name="connsiteX7" fmla="*/ 171606 w 2414125"/>
              <a:gd name="connsiteY7" fmla="*/ 208875 h 316191"/>
              <a:gd name="connsiteX8" fmla="*/ 34873 w 2414125"/>
              <a:gd name="connsiteY8" fmla="*/ 114871 h 316191"/>
              <a:gd name="connsiteX9" fmla="*/ 26327 w 2414125"/>
              <a:gd name="connsiteY9" fmla="*/ 114871 h 316191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8" fmla="*/ 34873 w 2414051"/>
              <a:gd name="connsiteY8" fmla="*/ 121718 h 323038"/>
              <a:gd name="connsiteX9" fmla="*/ 26327 w 2414051"/>
              <a:gd name="connsiteY9" fmla="*/ 121718 h 323038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8" fmla="*/ 34873 w 2414051"/>
              <a:gd name="connsiteY8" fmla="*/ 121718 h 323038"/>
              <a:gd name="connsiteX0" fmla="*/ 0 w 2414051"/>
              <a:gd name="connsiteY0" fmla="*/ 238689 h 323038"/>
              <a:gd name="connsiteX1" fmla="*/ 246560 w 2414051"/>
              <a:gd name="connsiteY1" fmla="*/ 80814 h 323038"/>
              <a:gd name="connsiteX2" fmla="*/ 701445 w 2414051"/>
              <a:gd name="connsiteY2" fmla="*/ 27714 h 323038"/>
              <a:gd name="connsiteX3" fmla="*/ 1147389 w 2414051"/>
              <a:gd name="connsiteY3" fmla="*/ 7813 h 323038"/>
              <a:gd name="connsiteX4" fmla="*/ 2254519 w 2414051"/>
              <a:gd name="connsiteY4" fmla="*/ 27844 h 323038"/>
              <a:gd name="connsiteX5" fmla="*/ 2261213 w 2414051"/>
              <a:gd name="connsiteY5" fmla="*/ 291617 h 323038"/>
              <a:gd name="connsiteX6" fmla="*/ 880906 w 2414051"/>
              <a:gd name="connsiteY6" fmla="*/ 309726 h 323038"/>
              <a:gd name="connsiteX7" fmla="*/ 171606 w 2414051"/>
              <a:gd name="connsiteY7" fmla="*/ 215722 h 323038"/>
              <a:gd name="connsiteX0" fmla="*/ 0 w 2414051"/>
              <a:gd name="connsiteY0" fmla="*/ 238689 h 318829"/>
              <a:gd name="connsiteX1" fmla="*/ 246560 w 2414051"/>
              <a:gd name="connsiteY1" fmla="*/ 80814 h 318829"/>
              <a:gd name="connsiteX2" fmla="*/ 701445 w 2414051"/>
              <a:gd name="connsiteY2" fmla="*/ 27714 h 318829"/>
              <a:gd name="connsiteX3" fmla="*/ 1147389 w 2414051"/>
              <a:gd name="connsiteY3" fmla="*/ 7813 h 318829"/>
              <a:gd name="connsiteX4" fmla="*/ 2254519 w 2414051"/>
              <a:gd name="connsiteY4" fmla="*/ 27844 h 318829"/>
              <a:gd name="connsiteX5" fmla="*/ 2261213 w 2414051"/>
              <a:gd name="connsiteY5" fmla="*/ 291617 h 318829"/>
              <a:gd name="connsiteX6" fmla="*/ 880906 w 2414051"/>
              <a:gd name="connsiteY6" fmla="*/ 309726 h 318829"/>
              <a:gd name="connsiteX7" fmla="*/ 290200 w 2414051"/>
              <a:gd name="connsiteY7" fmla="*/ 285773 h 318829"/>
              <a:gd name="connsiteX0" fmla="*/ 0 w 2414051"/>
              <a:gd name="connsiteY0" fmla="*/ 238689 h 318829"/>
              <a:gd name="connsiteX1" fmla="*/ 246560 w 2414051"/>
              <a:gd name="connsiteY1" fmla="*/ 80814 h 318829"/>
              <a:gd name="connsiteX2" fmla="*/ 701445 w 2414051"/>
              <a:gd name="connsiteY2" fmla="*/ 27714 h 318829"/>
              <a:gd name="connsiteX3" fmla="*/ 1147389 w 2414051"/>
              <a:gd name="connsiteY3" fmla="*/ 7813 h 318829"/>
              <a:gd name="connsiteX4" fmla="*/ 2254519 w 2414051"/>
              <a:gd name="connsiteY4" fmla="*/ 27844 h 318829"/>
              <a:gd name="connsiteX5" fmla="*/ 2261213 w 2414051"/>
              <a:gd name="connsiteY5" fmla="*/ 291617 h 318829"/>
              <a:gd name="connsiteX6" fmla="*/ 880906 w 2414051"/>
              <a:gd name="connsiteY6" fmla="*/ 309726 h 318829"/>
              <a:gd name="connsiteX7" fmla="*/ 290200 w 2414051"/>
              <a:gd name="connsiteY7" fmla="*/ 285773 h 318829"/>
              <a:gd name="connsiteX0" fmla="*/ 188558 w 2172451"/>
              <a:gd name="connsiteY0" fmla="*/ 276448 h 318829"/>
              <a:gd name="connsiteX1" fmla="*/ 4960 w 2172451"/>
              <a:gd name="connsiteY1" fmla="*/ 80814 h 318829"/>
              <a:gd name="connsiteX2" fmla="*/ 459845 w 2172451"/>
              <a:gd name="connsiteY2" fmla="*/ 27714 h 318829"/>
              <a:gd name="connsiteX3" fmla="*/ 905789 w 2172451"/>
              <a:gd name="connsiteY3" fmla="*/ 7813 h 318829"/>
              <a:gd name="connsiteX4" fmla="*/ 2012919 w 2172451"/>
              <a:gd name="connsiteY4" fmla="*/ 27844 h 318829"/>
              <a:gd name="connsiteX5" fmla="*/ 2019613 w 2172451"/>
              <a:gd name="connsiteY5" fmla="*/ 291617 h 318829"/>
              <a:gd name="connsiteX6" fmla="*/ 639306 w 2172451"/>
              <a:gd name="connsiteY6" fmla="*/ 309726 h 318829"/>
              <a:gd name="connsiteX7" fmla="*/ 48600 w 2172451"/>
              <a:gd name="connsiteY7" fmla="*/ 285773 h 318829"/>
              <a:gd name="connsiteX0" fmla="*/ 203507 w 2187400"/>
              <a:gd name="connsiteY0" fmla="*/ 276448 h 318829"/>
              <a:gd name="connsiteX1" fmla="*/ 19909 w 2187400"/>
              <a:gd name="connsiteY1" fmla="*/ 80814 h 318829"/>
              <a:gd name="connsiteX2" fmla="*/ 474794 w 2187400"/>
              <a:gd name="connsiteY2" fmla="*/ 27714 h 318829"/>
              <a:gd name="connsiteX3" fmla="*/ 920738 w 2187400"/>
              <a:gd name="connsiteY3" fmla="*/ 7813 h 318829"/>
              <a:gd name="connsiteX4" fmla="*/ 2027868 w 2187400"/>
              <a:gd name="connsiteY4" fmla="*/ 27844 h 318829"/>
              <a:gd name="connsiteX5" fmla="*/ 2034562 w 2187400"/>
              <a:gd name="connsiteY5" fmla="*/ 291617 h 318829"/>
              <a:gd name="connsiteX6" fmla="*/ 654255 w 2187400"/>
              <a:gd name="connsiteY6" fmla="*/ 309726 h 318829"/>
              <a:gd name="connsiteX7" fmla="*/ 63549 w 2187400"/>
              <a:gd name="connsiteY7" fmla="*/ 285773 h 318829"/>
              <a:gd name="connsiteX0" fmla="*/ 349697 w 2333590"/>
              <a:gd name="connsiteY0" fmla="*/ 276448 h 318829"/>
              <a:gd name="connsiteX1" fmla="*/ 166099 w 2333590"/>
              <a:gd name="connsiteY1" fmla="*/ 80814 h 318829"/>
              <a:gd name="connsiteX2" fmla="*/ 620984 w 2333590"/>
              <a:gd name="connsiteY2" fmla="*/ 27714 h 318829"/>
              <a:gd name="connsiteX3" fmla="*/ 1066928 w 2333590"/>
              <a:gd name="connsiteY3" fmla="*/ 7813 h 318829"/>
              <a:gd name="connsiteX4" fmla="*/ 2174058 w 2333590"/>
              <a:gd name="connsiteY4" fmla="*/ 27844 h 318829"/>
              <a:gd name="connsiteX5" fmla="*/ 2180752 w 2333590"/>
              <a:gd name="connsiteY5" fmla="*/ 291617 h 318829"/>
              <a:gd name="connsiteX6" fmla="*/ 800445 w 2333590"/>
              <a:gd name="connsiteY6" fmla="*/ 309726 h 318829"/>
              <a:gd name="connsiteX7" fmla="*/ 209739 w 2333590"/>
              <a:gd name="connsiteY7" fmla="*/ 285773 h 318829"/>
              <a:gd name="connsiteX0" fmla="*/ 373214 w 2357107"/>
              <a:gd name="connsiteY0" fmla="*/ 276448 h 318829"/>
              <a:gd name="connsiteX1" fmla="*/ 189616 w 2357107"/>
              <a:gd name="connsiteY1" fmla="*/ 80814 h 318829"/>
              <a:gd name="connsiteX2" fmla="*/ 644501 w 2357107"/>
              <a:gd name="connsiteY2" fmla="*/ 27714 h 318829"/>
              <a:gd name="connsiteX3" fmla="*/ 1090445 w 2357107"/>
              <a:gd name="connsiteY3" fmla="*/ 7813 h 318829"/>
              <a:gd name="connsiteX4" fmla="*/ 2197575 w 2357107"/>
              <a:gd name="connsiteY4" fmla="*/ 27844 h 318829"/>
              <a:gd name="connsiteX5" fmla="*/ 2204269 w 2357107"/>
              <a:gd name="connsiteY5" fmla="*/ 291617 h 318829"/>
              <a:gd name="connsiteX6" fmla="*/ 823962 w 2357107"/>
              <a:gd name="connsiteY6" fmla="*/ 309726 h 318829"/>
              <a:gd name="connsiteX7" fmla="*/ 233256 w 2357107"/>
              <a:gd name="connsiteY7" fmla="*/ 285773 h 318829"/>
              <a:gd name="connsiteX0" fmla="*/ 349064 w 2332957"/>
              <a:gd name="connsiteY0" fmla="*/ 278287 h 320668"/>
              <a:gd name="connsiteX1" fmla="*/ 165466 w 2332957"/>
              <a:gd name="connsiteY1" fmla="*/ 82653 h 320668"/>
              <a:gd name="connsiteX2" fmla="*/ 608313 w 2332957"/>
              <a:gd name="connsiteY2" fmla="*/ 60438 h 320668"/>
              <a:gd name="connsiteX3" fmla="*/ 1066295 w 2332957"/>
              <a:gd name="connsiteY3" fmla="*/ 9652 h 320668"/>
              <a:gd name="connsiteX4" fmla="*/ 2173425 w 2332957"/>
              <a:gd name="connsiteY4" fmla="*/ 29683 h 320668"/>
              <a:gd name="connsiteX5" fmla="*/ 2180119 w 2332957"/>
              <a:gd name="connsiteY5" fmla="*/ 293456 h 320668"/>
              <a:gd name="connsiteX6" fmla="*/ 799812 w 2332957"/>
              <a:gd name="connsiteY6" fmla="*/ 311565 h 320668"/>
              <a:gd name="connsiteX7" fmla="*/ 209106 w 2332957"/>
              <a:gd name="connsiteY7" fmla="*/ 287612 h 320668"/>
              <a:gd name="connsiteX0" fmla="*/ 348564 w 2332457"/>
              <a:gd name="connsiteY0" fmla="*/ 278241 h 320622"/>
              <a:gd name="connsiteX1" fmla="*/ 164966 w 2332457"/>
              <a:gd name="connsiteY1" fmla="*/ 82607 h 320622"/>
              <a:gd name="connsiteX2" fmla="*/ 598319 w 2332457"/>
              <a:gd name="connsiteY2" fmla="*/ 59629 h 320622"/>
              <a:gd name="connsiteX3" fmla="*/ 1065795 w 2332457"/>
              <a:gd name="connsiteY3" fmla="*/ 9606 h 320622"/>
              <a:gd name="connsiteX4" fmla="*/ 2172925 w 2332457"/>
              <a:gd name="connsiteY4" fmla="*/ 29637 h 320622"/>
              <a:gd name="connsiteX5" fmla="*/ 2179619 w 2332457"/>
              <a:gd name="connsiteY5" fmla="*/ 293410 h 320622"/>
              <a:gd name="connsiteX6" fmla="*/ 799312 w 2332457"/>
              <a:gd name="connsiteY6" fmla="*/ 311519 h 320622"/>
              <a:gd name="connsiteX7" fmla="*/ 208606 w 2332457"/>
              <a:gd name="connsiteY7" fmla="*/ 287566 h 320622"/>
              <a:gd name="connsiteX0" fmla="*/ 374079 w 2357972"/>
              <a:gd name="connsiteY0" fmla="*/ 279672 h 322053"/>
              <a:gd name="connsiteX1" fmla="*/ 190481 w 2357972"/>
              <a:gd name="connsiteY1" fmla="*/ 84038 h 322053"/>
              <a:gd name="connsiteX2" fmla="*/ 1091310 w 2357972"/>
              <a:gd name="connsiteY2" fmla="*/ 11037 h 322053"/>
              <a:gd name="connsiteX3" fmla="*/ 2198440 w 2357972"/>
              <a:gd name="connsiteY3" fmla="*/ 31068 h 322053"/>
              <a:gd name="connsiteX4" fmla="*/ 2205134 w 2357972"/>
              <a:gd name="connsiteY4" fmla="*/ 294841 h 322053"/>
              <a:gd name="connsiteX5" fmla="*/ 824827 w 2357972"/>
              <a:gd name="connsiteY5" fmla="*/ 312950 h 322053"/>
              <a:gd name="connsiteX6" fmla="*/ 234121 w 2357972"/>
              <a:gd name="connsiteY6" fmla="*/ 288997 h 322053"/>
              <a:gd name="connsiteX0" fmla="*/ 374079 w 2357972"/>
              <a:gd name="connsiteY0" fmla="*/ 279672 h 321346"/>
              <a:gd name="connsiteX1" fmla="*/ 190481 w 2357972"/>
              <a:gd name="connsiteY1" fmla="*/ 84038 h 321346"/>
              <a:gd name="connsiteX2" fmla="*/ 1091310 w 2357972"/>
              <a:gd name="connsiteY2" fmla="*/ 11037 h 321346"/>
              <a:gd name="connsiteX3" fmla="*/ 2198440 w 2357972"/>
              <a:gd name="connsiteY3" fmla="*/ 31068 h 321346"/>
              <a:gd name="connsiteX4" fmla="*/ 2205134 w 2357972"/>
              <a:gd name="connsiteY4" fmla="*/ 294841 h 321346"/>
              <a:gd name="connsiteX5" fmla="*/ 824827 w 2357972"/>
              <a:gd name="connsiteY5" fmla="*/ 312950 h 321346"/>
              <a:gd name="connsiteX6" fmla="*/ 194872 w 2357972"/>
              <a:gd name="connsiteY6" fmla="*/ 301768 h 321346"/>
              <a:gd name="connsiteX0" fmla="*/ 444395 w 2428288"/>
              <a:gd name="connsiteY0" fmla="*/ 279672 h 321346"/>
              <a:gd name="connsiteX1" fmla="*/ 260797 w 2428288"/>
              <a:gd name="connsiteY1" fmla="*/ 84038 h 321346"/>
              <a:gd name="connsiteX2" fmla="*/ 1161626 w 2428288"/>
              <a:gd name="connsiteY2" fmla="*/ 11037 h 321346"/>
              <a:gd name="connsiteX3" fmla="*/ 2268756 w 2428288"/>
              <a:gd name="connsiteY3" fmla="*/ 31068 h 321346"/>
              <a:gd name="connsiteX4" fmla="*/ 2275450 w 2428288"/>
              <a:gd name="connsiteY4" fmla="*/ 294841 h 321346"/>
              <a:gd name="connsiteX5" fmla="*/ 895143 w 2428288"/>
              <a:gd name="connsiteY5" fmla="*/ 312950 h 321346"/>
              <a:gd name="connsiteX6" fmla="*/ 265188 w 2428288"/>
              <a:gd name="connsiteY6" fmla="*/ 301768 h 321346"/>
              <a:gd name="connsiteX0" fmla="*/ 444395 w 2428288"/>
              <a:gd name="connsiteY0" fmla="*/ 284660 h 326334"/>
              <a:gd name="connsiteX1" fmla="*/ 260797 w 2428288"/>
              <a:gd name="connsiteY1" fmla="*/ 89026 h 326334"/>
              <a:gd name="connsiteX2" fmla="*/ 1161626 w 2428288"/>
              <a:gd name="connsiteY2" fmla="*/ 16025 h 326334"/>
              <a:gd name="connsiteX3" fmla="*/ 2268756 w 2428288"/>
              <a:gd name="connsiteY3" fmla="*/ 36056 h 326334"/>
              <a:gd name="connsiteX4" fmla="*/ 2275450 w 2428288"/>
              <a:gd name="connsiteY4" fmla="*/ 299829 h 326334"/>
              <a:gd name="connsiteX5" fmla="*/ 895143 w 2428288"/>
              <a:gd name="connsiteY5" fmla="*/ 317938 h 326334"/>
              <a:gd name="connsiteX6" fmla="*/ 265188 w 2428288"/>
              <a:gd name="connsiteY6" fmla="*/ 306756 h 326334"/>
              <a:gd name="connsiteX0" fmla="*/ 449979 w 2433872"/>
              <a:gd name="connsiteY0" fmla="*/ 278036 h 319710"/>
              <a:gd name="connsiteX1" fmla="*/ 255757 w 2433872"/>
              <a:gd name="connsiteY1" fmla="*/ 56066 h 319710"/>
              <a:gd name="connsiteX2" fmla="*/ 1167210 w 2433872"/>
              <a:gd name="connsiteY2" fmla="*/ 9401 h 319710"/>
              <a:gd name="connsiteX3" fmla="*/ 2274340 w 2433872"/>
              <a:gd name="connsiteY3" fmla="*/ 29432 h 319710"/>
              <a:gd name="connsiteX4" fmla="*/ 2281034 w 2433872"/>
              <a:gd name="connsiteY4" fmla="*/ 293205 h 319710"/>
              <a:gd name="connsiteX5" fmla="*/ 900727 w 2433872"/>
              <a:gd name="connsiteY5" fmla="*/ 311314 h 319710"/>
              <a:gd name="connsiteX6" fmla="*/ 270772 w 2433872"/>
              <a:gd name="connsiteY6" fmla="*/ 300132 h 319710"/>
              <a:gd name="connsiteX0" fmla="*/ 449979 w 2434252"/>
              <a:gd name="connsiteY0" fmla="*/ 278036 h 342740"/>
              <a:gd name="connsiteX1" fmla="*/ 255757 w 2434252"/>
              <a:gd name="connsiteY1" fmla="*/ 56066 h 342740"/>
              <a:gd name="connsiteX2" fmla="*/ 1167210 w 2434252"/>
              <a:gd name="connsiteY2" fmla="*/ 9401 h 342740"/>
              <a:gd name="connsiteX3" fmla="*/ 2274340 w 2434252"/>
              <a:gd name="connsiteY3" fmla="*/ 29432 h 342740"/>
              <a:gd name="connsiteX4" fmla="*/ 2281034 w 2434252"/>
              <a:gd name="connsiteY4" fmla="*/ 293205 h 342740"/>
              <a:gd name="connsiteX5" fmla="*/ 895018 w 2434252"/>
              <a:gd name="connsiteY5" fmla="*/ 342708 h 342740"/>
              <a:gd name="connsiteX6" fmla="*/ 270772 w 2434252"/>
              <a:gd name="connsiteY6" fmla="*/ 300132 h 342740"/>
              <a:gd name="connsiteX0" fmla="*/ 449979 w 2434252"/>
              <a:gd name="connsiteY0" fmla="*/ 278036 h 342836"/>
              <a:gd name="connsiteX1" fmla="*/ 255757 w 2434252"/>
              <a:gd name="connsiteY1" fmla="*/ 56066 h 342836"/>
              <a:gd name="connsiteX2" fmla="*/ 1167210 w 2434252"/>
              <a:gd name="connsiteY2" fmla="*/ 9401 h 342836"/>
              <a:gd name="connsiteX3" fmla="*/ 2274340 w 2434252"/>
              <a:gd name="connsiteY3" fmla="*/ 29432 h 342836"/>
              <a:gd name="connsiteX4" fmla="*/ 2281034 w 2434252"/>
              <a:gd name="connsiteY4" fmla="*/ 293205 h 342836"/>
              <a:gd name="connsiteX5" fmla="*/ 895018 w 2434252"/>
              <a:gd name="connsiteY5" fmla="*/ 342708 h 342836"/>
              <a:gd name="connsiteX6" fmla="*/ 270772 w 2434252"/>
              <a:gd name="connsiteY6" fmla="*/ 300132 h 342836"/>
              <a:gd name="connsiteX0" fmla="*/ 449979 w 2434252"/>
              <a:gd name="connsiteY0" fmla="*/ 278036 h 343177"/>
              <a:gd name="connsiteX1" fmla="*/ 255757 w 2434252"/>
              <a:gd name="connsiteY1" fmla="*/ 56066 h 343177"/>
              <a:gd name="connsiteX2" fmla="*/ 1167210 w 2434252"/>
              <a:gd name="connsiteY2" fmla="*/ 9401 h 343177"/>
              <a:gd name="connsiteX3" fmla="*/ 2274340 w 2434252"/>
              <a:gd name="connsiteY3" fmla="*/ 29432 h 343177"/>
              <a:gd name="connsiteX4" fmla="*/ 2281034 w 2434252"/>
              <a:gd name="connsiteY4" fmla="*/ 293205 h 343177"/>
              <a:gd name="connsiteX5" fmla="*/ 895018 w 2434252"/>
              <a:gd name="connsiteY5" fmla="*/ 342708 h 343177"/>
              <a:gd name="connsiteX6" fmla="*/ 270772 w 2434252"/>
              <a:gd name="connsiteY6" fmla="*/ 300132 h 343177"/>
              <a:gd name="connsiteX0" fmla="*/ 449979 w 2434252"/>
              <a:gd name="connsiteY0" fmla="*/ 278036 h 342816"/>
              <a:gd name="connsiteX1" fmla="*/ 255757 w 2434252"/>
              <a:gd name="connsiteY1" fmla="*/ 56066 h 342816"/>
              <a:gd name="connsiteX2" fmla="*/ 1167210 w 2434252"/>
              <a:gd name="connsiteY2" fmla="*/ 9401 h 342816"/>
              <a:gd name="connsiteX3" fmla="*/ 2274340 w 2434252"/>
              <a:gd name="connsiteY3" fmla="*/ 29432 h 342816"/>
              <a:gd name="connsiteX4" fmla="*/ 2281034 w 2434252"/>
              <a:gd name="connsiteY4" fmla="*/ 293205 h 342816"/>
              <a:gd name="connsiteX5" fmla="*/ 895018 w 2434252"/>
              <a:gd name="connsiteY5" fmla="*/ 342708 h 342816"/>
              <a:gd name="connsiteX6" fmla="*/ 270772 w 2434252"/>
              <a:gd name="connsiteY6" fmla="*/ 300132 h 342816"/>
              <a:gd name="connsiteX0" fmla="*/ 449979 w 2434252"/>
              <a:gd name="connsiteY0" fmla="*/ 278036 h 342737"/>
              <a:gd name="connsiteX1" fmla="*/ 255757 w 2434252"/>
              <a:gd name="connsiteY1" fmla="*/ 56066 h 342737"/>
              <a:gd name="connsiteX2" fmla="*/ 1167210 w 2434252"/>
              <a:gd name="connsiteY2" fmla="*/ 9401 h 342737"/>
              <a:gd name="connsiteX3" fmla="*/ 2274340 w 2434252"/>
              <a:gd name="connsiteY3" fmla="*/ 29432 h 342737"/>
              <a:gd name="connsiteX4" fmla="*/ 2281034 w 2434252"/>
              <a:gd name="connsiteY4" fmla="*/ 293205 h 342737"/>
              <a:gd name="connsiteX5" fmla="*/ 895018 w 2434252"/>
              <a:gd name="connsiteY5" fmla="*/ 342708 h 342737"/>
              <a:gd name="connsiteX6" fmla="*/ 270772 w 2434252"/>
              <a:gd name="connsiteY6" fmla="*/ 300132 h 342737"/>
              <a:gd name="connsiteX0" fmla="*/ 449979 w 2434252"/>
              <a:gd name="connsiteY0" fmla="*/ 278036 h 342877"/>
              <a:gd name="connsiteX1" fmla="*/ 255757 w 2434252"/>
              <a:gd name="connsiteY1" fmla="*/ 56066 h 342877"/>
              <a:gd name="connsiteX2" fmla="*/ 1167210 w 2434252"/>
              <a:gd name="connsiteY2" fmla="*/ 9401 h 342877"/>
              <a:gd name="connsiteX3" fmla="*/ 2274340 w 2434252"/>
              <a:gd name="connsiteY3" fmla="*/ 29432 h 342877"/>
              <a:gd name="connsiteX4" fmla="*/ 2281034 w 2434252"/>
              <a:gd name="connsiteY4" fmla="*/ 293205 h 342877"/>
              <a:gd name="connsiteX5" fmla="*/ 895018 w 2434252"/>
              <a:gd name="connsiteY5" fmla="*/ 342708 h 342877"/>
              <a:gd name="connsiteX6" fmla="*/ 223808 w 2434252"/>
              <a:gd name="connsiteY6" fmla="*/ 289987 h 342877"/>
              <a:gd name="connsiteX0" fmla="*/ 449979 w 2434252"/>
              <a:gd name="connsiteY0" fmla="*/ 278036 h 352639"/>
              <a:gd name="connsiteX1" fmla="*/ 255757 w 2434252"/>
              <a:gd name="connsiteY1" fmla="*/ 56066 h 352639"/>
              <a:gd name="connsiteX2" fmla="*/ 1167210 w 2434252"/>
              <a:gd name="connsiteY2" fmla="*/ 9401 h 352639"/>
              <a:gd name="connsiteX3" fmla="*/ 2274340 w 2434252"/>
              <a:gd name="connsiteY3" fmla="*/ 29432 h 352639"/>
              <a:gd name="connsiteX4" fmla="*/ 2281034 w 2434252"/>
              <a:gd name="connsiteY4" fmla="*/ 293205 h 352639"/>
              <a:gd name="connsiteX5" fmla="*/ 895018 w 2434252"/>
              <a:gd name="connsiteY5" fmla="*/ 342708 h 352639"/>
              <a:gd name="connsiteX6" fmla="*/ 223808 w 2434252"/>
              <a:gd name="connsiteY6" fmla="*/ 289987 h 352639"/>
              <a:gd name="connsiteX0" fmla="*/ 449979 w 2434252"/>
              <a:gd name="connsiteY0" fmla="*/ 286434 h 361037"/>
              <a:gd name="connsiteX1" fmla="*/ 255757 w 2434252"/>
              <a:gd name="connsiteY1" fmla="*/ 64464 h 361037"/>
              <a:gd name="connsiteX2" fmla="*/ 1167210 w 2434252"/>
              <a:gd name="connsiteY2" fmla="*/ 17799 h 361037"/>
              <a:gd name="connsiteX3" fmla="*/ 2274340 w 2434252"/>
              <a:gd name="connsiteY3" fmla="*/ 37830 h 361037"/>
              <a:gd name="connsiteX4" fmla="*/ 2281034 w 2434252"/>
              <a:gd name="connsiteY4" fmla="*/ 301603 h 361037"/>
              <a:gd name="connsiteX5" fmla="*/ 895018 w 2434252"/>
              <a:gd name="connsiteY5" fmla="*/ 351106 h 361037"/>
              <a:gd name="connsiteX6" fmla="*/ 223808 w 2434252"/>
              <a:gd name="connsiteY6" fmla="*/ 298385 h 361037"/>
              <a:gd name="connsiteX0" fmla="*/ 449979 w 2434252"/>
              <a:gd name="connsiteY0" fmla="*/ 282892 h 357495"/>
              <a:gd name="connsiteX1" fmla="*/ 255757 w 2434252"/>
              <a:gd name="connsiteY1" fmla="*/ 60922 h 357495"/>
              <a:gd name="connsiteX2" fmla="*/ 1167210 w 2434252"/>
              <a:gd name="connsiteY2" fmla="*/ 14257 h 357495"/>
              <a:gd name="connsiteX3" fmla="*/ 2274340 w 2434252"/>
              <a:gd name="connsiteY3" fmla="*/ 34288 h 357495"/>
              <a:gd name="connsiteX4" fmla="*/ 2281034 w 2434252"/>
              <a:gd name="connsiteY4" fmla="*/ 298061 h 357495"/>
              <a:gd name="connsiteX5" fmla="*/ 895018 w 2434252"/>
              <a:gd name="connsiteY5" fmla="*/ 347564 h 357495"/>
              <a:gd name="connsiteX6" fmla="*/ 223808 w 2434252"/>
              <a:gd name="connsiteY6" fmla="*/ 294843 h 357495"/>
              <a:gd name="connsiteX0" fmla="*/ 489532 w 2473805"/>
              <a:gd name="connsiteY0" fmla="*/ 282892 h 357495"/>
              <a:gd name="connsiteX1" fmla="*/ 295310 w 2473805"/>
              <a:gd name="connsiteY1" fmla="*/ 60922 h 357495"/>
              <a:gd name="connsiteX2" fmla="*/ 1206763 w 2473805"/>
              <a:gd name="connsiteY2" fmla="*/ 14257 h 357495"/>
              <a:gd name="connsiteX3" fmla="*/ 2313893 w 2473805"/>
              <a:gd name="connsiteY3" fmla="*/ 34288 h 357495"/>
              <a:gd name="connsiteX4" fmla="*/ 2320587 w 2473805"/>
              <a:gd name="connsiteY4" fmla="*/ 298061 h 357495"/>
              <a:gd name="connsiteX5" fmla="*/ 934571 w 2473805"/>
              <a:gd name="connsiteY5" fmla="*/ 347564 h 357495"/>
              <a:gd name="connsiteX6" fmla="*/ 263361 w 2473805"/>
              <a:gd name="connsiteY6" fmla="*/ 294843 h 357495"/>
              <a:gd name="connsiteX0" fmla="*/ 400381 w 2331420"/>
              <a:gd name="connsiteY0" fmla="*/ 223153 h 357495"/>
              <a:gd name="connsiteX1" fmla="*/ 152925 w 2331420"/>
              <a:gd name="connsiteY1" fmla="*/ 60922 h 357495"/>
              <a:gd name="connsiteX2" fmla="*/ 1064378 w 2331420"/>
              <a:gd name="connsiteY2" fmla="*/ 14257 h 357495"/>
              <a:gd name="connsiteX3" fmla="*/ 2171508 w 2331420"/>
              <a:gd name="connsiteY3" fmla="*/ 34288 h 357495"/>
              <a:gd name="connsiteX4" fmla="*/ 2178202 w 2331420"/>
              <a:gd name="connsiteY4" fmla="*/ 298061 h 357495"/>
              <a:gd name="connsiteX5" fmla="*/ 792186 w 2331420"/>
              <a:gd name="connsiteY5" fmla="*/ 347564 h 357495"/>
              <a:gd name="connsiteX6" fmla="*/ 120976 w 2331420"/>
              <a:gd name="connsiteY6" fmla="*/ 294843 h 35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1420" h="357495">
                <a:moveTo>
                  <a:pt x="400381" y="223153"/>
                </a:moveTo>
                <a:cubicBezTo>
                  <a:pt x="-226536" y="148487"/>
                  <a:pt x="42259" y="95738"/>
                  <a:pt x="152925" y="60922"/>
                </a:cubicBezTo>
                <a:cubicBezTo>
                  <a:pt x="263591" y="26106"/>
                  <a:pt x="656796" y="32089"/>
                  <a:pt x="1064378" y="14257"/>
                </a:cubicBezTo>
                <a:cubicBezTo>
                  <a:pt x="1453954" y="-2787"/>
                  <a:pt x="1985871" y="-13013"/>
                  <a:pt x="2171508" y="34288"/>
                </a:cubicBezTo>
                <a:cubicBezTo>
                  <a:pt x="2357145" y="81589"/>
                  <a:pt x="2408089" y="245848"/>
                  <a:pt x="2178202" y="298061"/>
                </a:cubicBezTo>
                <a:cubicBezTo>
                  <a:pt x="1948315" y="350274"/>
                  <a:pt x="1231894" y="371810"/>
                  <a:pt x="792186" y="347564"/>
                </a:cubicBezTo>
                <a:cubicBezTo>
                  <a:pt x="352478" y="323318"/>
                  <a:pt x="203121" y="305521"/>
                  <a:pt x="120976" y="294843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552" y="74002"/>
            <a:ext cx="6890720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Автоматизация процессов сбора и обработки показаний приборов учета тепловой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6383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392</Words>
  <Application>Microsoft Office PowerPoint</Application>
  <PresentationFormat>Экран (4:3)</PresentationFormat>
  <Paragraphs>107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Тема1</vt:lpstr>
      <vt:lpstr>Система сбора и обработки данных  с приборов учета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Вовченко Иван Геннадьевич</dc:creator>
  <cp:lastModifiedBy>Мирсияпов Ришад Рашидович</cp:lastModifiedBy>
  <cp:revision>89</cp:revision>
  <cp:lastPrinted>2018-11-26T07:52:09Z</cp:lastPrinted>
  <dcterms:created xsi:type="dcterms:W3CDTF">2017-07-18T08:31:19Z</dcterms:created>
  <dcterms:modified xsi:type="dcterms:W3CDTF">2019-09-09T05:23:29Z</dcterms:modified>
</cp:coreProperties>
</file>