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3FC13-EA3E-4AFD-A1C3-CDE31292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59484-732F-4BC9-A6B7-D6E9AC84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C927B-FEE3-4707-8D7F-F8B1764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35BA4-BE0A-42EE-A875-0CE9DED6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3855F-8D1C-4F43-9301-8CB2F332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F90F9-D24E-421E-A056-3435D77E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6671E-BE18-4B23-B73B-7F825A23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E0A90-79C5-4250-B77F-EFBD6F31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7D655-B63B-4F57-9FB8-10AB6408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0197D-A7DE-40EF-BAC8-067CE42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6B22E-E30A-4C85-9234-AA57EFDE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3B77F6-B3ED-4F18-802A-829D545C5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0C29C-AC87-44D8-B7F2-A7EC80B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C7792-5C06-479A-8F54-213FF884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68534-2A5E-4DE2-962B-D7932611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B4C5A-542E-4DC9-A096-A48A1917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4F26-2576-4AAF-922B-BD9A97C1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0A55-9D24-4C2A-A539-A3D8E3FA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85F5C-6993-4BBE-9539-D3D7339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B0F20-8523-47B9-A7F1-78277937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B4D7-7B1C-40A9-8E2D-0AF1EACE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11547-A586-43F8-B8B8-13D0FEF1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07C44-EE25-4433-8115-116F32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E1C3D-2DAD-4035-BE77-F18C2AB6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AE5C0-4B4A-4625-8D07-116A142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85773-B5AE-4903-961E-2025E43C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B9F83-21CB-459C-968D-0D9536E3F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92EF32-F6DB-4D3A-B351-AEAE7E78A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715EB-BA0E-4081-BB6F-FF567C43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D6282-89AF-4234-BD53-21BA9838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5D8D3-C19A-4C2F-B1D3-09A84B5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C8CF2-0258-4E86-8E8E-B2E18B3E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5FC87F-4337-44A4-9FB0-1678C5BD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6329-EE48-4609-BB6A-9E446E4B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1F4574-488B-4464-9345-0C59C890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B4A272-EB86-421C-B13A-233020F2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202833-4A8B-4A8C-B72E-C79142A5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0DDD70-698E-4BCE-9760-BC96EFD6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2C60A-CEDC-4E5C-B2FF-A7C48EC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E820F-B29A-4C51-8BEF-73C76D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2B191D-8685-4874-A21A-E63C811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3C331C-0289-4F95-957A-50ADF77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3A65E0-F5B3-4DFA-BAE3-6A21EA28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38FD18-B530-427B-AB3B-137A3FE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0C175-173C-4AEF-992E-CA52260E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F88738-7637-4401-936A-E6EA0A6F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5F2BB-FAE7-41CB-B723-6918424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13DA6-7074-491C-B6A1-71D5CE97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8DB81F-1B7E-429D-A662-BF098C5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0B9B2-959A-42B8-9413-5D8D799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E90B-C886-48AA-A1E3-C2BDF87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62397-E753-4AC1-99F8-FCA65AC6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A14BA-BD4A-4BC9-8346-44081A4A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08304D-EBCE-423C-A9B5-4B654B4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AED2E-60AC-4F51-A825-8C5C2444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33AF-2A7D-4364-A918-D3EA2625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4B1AD-53D2-4DC8-B418-90FC0390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D6AB9-2C1F-4E3E-92B8-7A8770BE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3FC8-0D05-44F9-BDD6-7BFBE090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307D0-9C12-4C25-B965-FF71E55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B54B8-D634-4CD3-82C3-CE3C14BE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71C10-B96A-4B61-8F14-929C52330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4CC84-3E02-4710-8979-50DB8BDB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D71F2EEB-A4B8-4E44-AEA8-03578D112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D634FF-08A8-405F-9752-DEBE52D3332D}"/>
              </a:ext>
            </a:extLst>
          </p:cNvPr>
          <p:cNvSpPr/>
          <p:nvPr/>
        </p:nvSpPr>
        <p:spPr>
          <a:xfrm>
            <a:off x="3047999" y="31690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ПАНЕЛЬНАЯ ДИСКУССИЯ</a:t>
            </a:r>
          </a:p>
          <a:p>
            <a:pPr algn="ctr">
              <a:spcAft>
                <a:spcPts val="0"/>
              </a:spcAft>
            </a:pP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«Повышение эффективности использования энергоресурсов в жилищно-коммунальном хозяйстве»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57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Меньшикова</dc:creator>
  <cp:lastModifiedBy>Анастасия Меньшикова</cp:lastModifiedBy>
  <cp:revision>3</cp:revision>
  <dcterms:created xsi:type="dcterms:W3CDTF">2019-11-13T18:46:11Z</dcterms:created>
  <dcterms:modified xsi:type="dcterms:W3CDTF">2019-11-14T03:57:20Z</dcterms:modified>
</cp:coreProperties>
</file>